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163" r:id="rId5"/>
  </p:sldMasterIdLst>
  <p:notesMasterIdLst>
    <p:notesMasterId r:id="rId19"/>
  </p:notesMasterIdLst>
  <p:handoutMasterIdLst>
    <p:handoutMasterId r:id="rId20"/>
  </p:handoutMasterIdLst>
  <p:sldIdLst>
    <p:sldId id="261" r:id="rId6"/>
    <p:sldId id="265" r:id="rId7"/>
    <p:sldId id="266" r:id="rId8"/>
    <p:sldId id="270" r:id="rId9"/>
    <p:sldId id="267" r:id="rId10"/>
    <p:sldId id="271" r:id="rId11"/>
    <p:sldId id="272" r:id="rId12"/>
    <p:sldId id="273" r:id="rId13"/>
    <p:sldId id="274" r:id="rId14"/>
    <p:sldId id="275" r:id="rId15"/>
    <p:sldId id="276" r:id="rId16"/>
    <p:sldId id="277" r:id="rId17"/>
    <p:sldId id="269" r:id="rId18"/>
  </p:sldIdLst>
  <p:sldSz cx="9144000" cy="6858000" type="screen4x3"/>
  <p:notesSz cx="6797675" cy="9866313"/>
  <p:defaultTextStyle>
    <a:defPPr>
      <a:defRPr lang="da-DK"/>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346" autoAdjust="0"/>
    <p:restoredTop sz="94660"/>
  </p:normalViewPr>
  <p:slideViewPr>
    <p:cSldViewPr snapToObjects="1">
      <p:cViewPr>
        <p:scale>
          <a:sx n="80" d="100"/>
          <a:sy n="80" d="100"/>
        </p:scale>
        <p:origin x="-1326" y="-8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22" Type="http://schemas.openxmlformats.org/officeDocument/2006/relationships/viewProps" Target="viewProps.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dsholder til dato 2"/>
          <p:cNvSpPr>
            <a:spLocks noGrp="1"/>
          </p:cNvSpPr>
          <p:nvPr>
            <p:ph type="dt" sz="quarter" idx="1"/>
          </p:nvPr>
        </p:nvSpPr>
        <p:spPr>
          <a:xfrm>
            <a:off x="3849689" y="119063"/>
            <a:ext cx="2946400" cy="493712"/>
          </a:xfrm>
          <a:prstGeom prst="rect">
            <a:avLst/>
          </a:prstGeom>
        </p:spPr>
        <p:txBody>
          <a:bodyPr vert="horz" lIns="92660" tIns="46331" rIns="92660" bIns="46331" rtlCol="0"/>
          <a:lstStyle>
            <a:lvl1pPr algn="r" fontAlgn="auto">
              <a:spcBef>
                <a:spcPts val="0"/>
              </a:spcBef>
              <a:spcAft>
                <a:spcPts val="0"/>
              </a:spcAft>
              <a:defRPr sz="1200">
                <a:latin typeface="+mn-lt"/>
                <a:cs typeface="+mn-cs"/>
              </a:defRPr>
            </a:lvl1pPr>
          </a:lstStyle>
          <a:p>
            <a:pPr>
              <a:defRPr/>
            </a:pPr>
            <a:fld id="{B9B6A37B-4AE9-4C2E-8529-B740BCCD52B9}" type="datetime2">
              <a:rPr lang="da-DK"/>
              <a:pPr>
                <a:defRPr/>
              </a:pPr>
              <a:t>13. september 2013</a:t>
            </a:fld>
            <a:endParaRPr lang="da-DK" dirty="0"/>
          </a:p>
        </p:txBody>
      </p:sp>
      <p:sp>
        <p:nvSpPr>
          <p:cNvPr id="4" name="Pladsholder til sidefod 3"/>
          <p:cNvSpPr>
            <a:spLocks noGrp="1"/>
          </p:cNvSpPr>
          <p:nvPr>
            <p:ph type="ftr" sz="quarter" idx="2"/>
          </p:nvPr>
        </p:nvSpPr>
        <p:spPr>
          <a:xfrm>
            <a:off x="3848100" y="9140825"/>
            <a:ext cx="2946400" cy="230188"/>
          </a:xfrm>
          <a:prstGeom prst="rect">
            <a:avLst/>
          </a:prstGeom>
        </p:spPr>
        <p:txBody>
          <a:bodyPr vert="horz" lIns="92660" tIns="46331" rIns="92660" bIns="46331" rtlCol="0" anchor="b"/>
          <a:lstStyle>
            <a:lvl1pPr algn="l" fontAlgn="auto">
              <a:spcBef>
                <a:spcPts val="0"/>
              </a:spcBef>
              <a:spcAft>
                <a:spcPts val="0"/>
              </a:spcAft>
              <a:defRPr sz="1200">
                <a:latin typeface="+mn-lt"/>
                <a:cs typeface="+mn-cs"/>
              </a:defRPr>
            </a:lvl1pPr>
          </a:lstStyle>
          <a:p>
            <a:pPr>
              <a:defRPr/>
            </a:pPr>
            <a:endParaRPr lang="da-DK"/>
          </a:p>
        </p:txBody>
      </p:sp>
      <p:sp>
        <p:nvSpPr>
          <p:cNvPr id="5" name="Pladsholder til diasnummer 4"/>
          <p:cNvSpPr>
            <a:spLocks noGrp="1"/>
          </p:cNvSpPr>
          <p:nvPr>
            <p:ph type="sldNum" sz="quarter" idx="3"/>
          </p:nvPr>
        </p:nvSpPr>
        <p:spPr>
          <a:xfrm>
            <a:off x="3849689" y="9324976"/>
            <a:ext cx="2946400" cy="493713"/>
          </a:xfrm>
          <a:prstGeom prst="rect">
            <a:avLst/>
          </a:prstGeom>
        </p:spPr>
        <p:txBody>
          <a:bodyPr vert="horz" lIns="92660" tIns="46331" rIns="92660" bIns="46331" rtlCol="0" anchor="b"/>
          <a:lstStyle>
            <a:lvl1pPr algn="r" fontAlgn="auto">
              <a:spcBef>
                <a:spcPts val="0"/>
              </a:spcBef>
              <a:spcAft>
                <a:spcPts val="0"/>
              </a:spcAft>
              <a:defRPr sz="1200">
                <a:latin typeface="+mn-lt"/>
                <a:cs typeface="+mn-cs"/>
              </a:defRPr>
            </a:lvl1pPr>
          </a:lstStyle>
          <a:p>
            <a:pPr>
              <a:defRPr/>
            </a:pPr>
            <a:fld id="{76756C19-EC52-477E-9D43-C2854BFF640C}" type="slidenum">
              <a:rPr lang="da-DK"/>
              <a:pPr>
                <a:defRPr/>
              </a:pPr>
              <a:t>‹nr.›</a:t>
            </a:fld>
            <a:endParaRPr lang="da-DK"/>
          </a:p>
        </p:txBody>
      </p:sp>
      <p:pic>
        <p:nvPicPr>
          <p:cNvPr id="17413" name="Billed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6239" y="8993189"/>
            <a:ext cx="25177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30316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2946400" cy="493713"/>
          </a:xfrm>
          <a:prstGeom prst="rect">
            <a:avLst/>
          </a:prstGeom>
        </p:spPr>
        <p:txBody>
          <a:bodyPr vert="horz" lIns="92660" tIns="46331" rIns="92660" bIns="46331" rtlCol="0"/>
          <a:lstStyle>
            <a:lvl1pPr algn="l" fontAlgn="auto">
              <a:spcBef>
                <a:spcPts val="0"/>
              </a:spcBef>
              <a:spcAft>
                <a:spcPts val="0"/>
              </a:spcAft>
              <a:defRPr sz="1200">
                <a:latin typeface="+mn-lt"/>
                <a:cs typeface="+mn-cs"/>
              </a:defRPr>
            </a:lvl1pPr>
          </a:lstStyle>
          <a:p>
            <a:pPr>
              <a:defRPr/>
            </a:pPr>
            <a:endParaRPr lang="da-DK"/>
          </a:p>
        </p:txBody>
      </p:sp>
      <p:sp>
        <p:nvSpPr>
          <p:cNvPr id="3" name="Pladsholder til dato 2"/>
          <p:cNvSpPr>
            <a:spLocks noGrp="1"/>
          </p:cNvSpPr>
          <p:nvPr>
            <p:ph type="dt" idx="1"/>
          </p:nvPr>
        </p:nvSpPr>
        <p:spPr>
          <a:xfrm>
            <a:off x="3849689" y="1"/>
            <a:ext cx="2946400" cy="493713"/>
          </a:xfrm>
          <a:prstGeom prst="rect">
            <a:avLst/>
          </a:prstGeom>
        </p:spPr>
        <p:txBody>
          <a:bodyPr vert="horz" lIns="92660" tIns="46331" rIns="92660" bIns="46331" rtlCol="0"/>
          <a:lstStyle>
            <a:lvl1pPr algn="r" fontAlgn="auto">
              <a:spcBef>
                <a:spcPts val="0"/>
              </a:spcBef>
              <a:spcAft>
                <a:spcPts val="0"/>
              </a:spcAft>
              <a:defRPr sz="1200">
                <a:latin typeface="+mn-lt"/>
                <a:cs typeface="+mn-cs"/>
              </a:defRPr>
            </a:lvl1pPr>
          </a:lstStyle>
          <a:p>
            <a:pPr>
              <a:defRPr/>
            </a:pPr>
            <a:fld id="{C5326BDA-7CC1-49A8-8411-F2A8023111F5}" type="datetime2">
              <a:rPr lang="da-DK"/>
              <a:pPr>
                <a:defRPr/>
              </a:pPr>
              <a:t>13. september 2013</a:t>
            </a:fld>
            <a:endParaRPr lang="da-DK"/>
          </a:p>
        </p:txBody>
      </p:sp>
      <p:sp>
        <p:nvSpPr>
          <p:cNvPr id="4" name="Pladsholder til diasbillede 3"/>
          <p:cNvSpPr>
            <a:spLocks noGrp="1" noRot="1" noChangeAspect="1"/>
          </p:cNvSpPr>
          <p:nvPr>
            <p:ph type="sldImg" idx="2"/>
          </p:nvPr>
        </p:nvSpPr>
        <p:spPr>
          <a:xfrm>
            <a:off x="931863" y="739775"/>
            <a:ext cx="4933950" cy="3700463"/>
          </a:xfrm>
          <a:prstGeom prst="rect">
            <a:avLst/>
          </a:prstGeom>
          <a:noFill/>
          <a:ln w="12700">
            <a:solidFill>
              <a:prstClr val="black"/>
            </a:solidFill>
          </a:ln>
        </p:spPr>
        <p:txBody>
          <a:bodyPr vert="horz" lIns="92660" tIns="46331" rIns="92660" bIns="46331" rtlCol="0" anchor="ctr"/>
          <a:lstStyle/>
          <a:p>
            <a:pPr lvl="0"/>
            <a:endParaRPr lang="da-DK" noProof="0"/>
          </a:p>
        </p:txBody>
      </p:sp>
      <p:sp>
        <p:nvSpPr>
          <p:cNvPr id="5" name="Pladsholder til noter 4"/>
          <p:cNvSpPr>
            <a:spLocks noGrp="1"/>
          </p:cNvSpPr>
          <p:nvPr>
            <p:ph type="body" sz="quarter" idx="3"/>
          </p:nvPr>
        </p:nvSpPr>
        <p:spPr>
          <a:xfrm>
            <a:off x="679451" y="4686300"/>
            <a:ext cx="5438775" cy="4440238"/>
          </a:xfrm>
          <a:prstGeom prst="rect">
            <a:avLst/>
          </a:prstGeom>
        </p:spPr>
        <p:txBody>
          <a:bodyPr vert="horz" lIns="92660" tIns="46331" rIns="92660" bIns="46331" rtlCol="0">
            <a:normAutofit/>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Pladsholder til sidefod 5"/>
          <p:cNvSpPr>
            <a:spLocks noGrp="1"/>
          </p:cNvSpPr>
          <p:nvPr>
            <p:ph type="ftr" sz="quarter" idx="4"/>
          </p:nvPr>
        </p:nvSpPr>
        <p:spPr>
          <a:xfrm>
            <a:off x="0" y="9371013"/>
            <a:ext cx="2946400" cy="493712"/>
          </a:xfrm>
          <a:prstGeom prst="rect">
            <a:avLst/>
          </a:prstGeom>
        </p:spPr>
        <p:txBody>
          <a:bodyPr vert="horz" lIns="92660" tIns="46331" rIns="92660" bIns="46331" rtlCol="0" anchor="b"/>
          <a:lstStyle>
            <a:lvl1pPr algn="l" fontAlgn="auto">
              <a:spcBef>
                <a:spcPts val="0"/>
              </a:spcBef>
              <a:spcAft>
                <a:spcPts val="0"/>
              </a:spcAft>
              <a:defRPr sz="1200">
                <a:latin typeface="+mn-lt"/>
                <a:cs typeface="+mn-cs"/>
              </a:defRPr>
            </a:lvl1pPr>
          </a:lstStyle>
          <a:p>
            <a:pPr>
              <a:defRPr/>
            </a:pPr>
            <a:endParaRPr lang="da-DK"/>
          </a:p>
        </p:txBody>
      </p:sp>
      <p:sp>
        <p:nvSpPr>
          <p:cNvPr id="7" name="Pladsholder til diasnummer 6"/>
          <p:cNvSpPr>
            <a:spLocks noGrp="1"/>
          </p:cNvSpPr>
          <p:nvPr>
            <p:ph type="sldNum" sz="quarter" idx="5"/>
          </p:nvPr>
        </p:nvSpPr>
        <p:spPr>
          <a:xfrm>
            <a:off x="3849689" y="9371013"/>
            <a:ext cx="2946400" cy="493712"/>
          </a:xfrm>
          <a:prstGeom prst="rect">
            <a:avLst/>
          </a:prstGeom>
        </p:spPr>
        <p:txBody>
          <a:bodyPr vert="horz" lIns="92660" tIns="46331" rIns="92660" bIns="46331" rtlCol="0" anchor="b"/>
          <a:lstStyle>
            <a:lvl1pPr algn="r" fontAlgn="auto">
              <a:spcBef>
                <a:spcPts val="0"/>
              </a:spcBef>
              <a:spcAft>
                <a:spcPts val="0"/>
              </a:spcAft>
              <a:defRPr sz="1200">
                <a:latin typeface="+mn-lt"/>
                <a:cs typeface="+mn-cs"/>
              </a:defRPr>
            </a:lvl1pPr>
          </a:lstStyle>
          <a:p>
            <a:pPr>
              <a:defRPr/>
            </a:pPr>
            <a:fld id="{8DA2126E-B258-4FB1-9E97-08F8F1C30157}" type="slidenum">
              <a:rPr lang="da-DK"/>
              <a:pPr>
                <a:defRPr/>
              </a:pPr>
              <a:t>‹nr.›</a:t>
            </a:fld>
            <a:endParaRPr lang="da-DK"/>
          </a:p>
        </p:txBody>
      </p:sp>
    </p:spTree>
    <p:extLst>
      <p:ext uri="{BB962C8B-B14F-4D97-AF65-F5344CB8AC3E}">
        <p14:creationId xmlns:p14="http://schemas.microsoft.com/office/powerpoint/2010/main" val="8337907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1">
    <p:spTree>
      <p:nvGrpSpPr>
        <p:cNvPr id="1" name=""/>
        <p:cNvGrpSpPr/>
        <p:nvPr/>
      </p:nvGrpSpPr>
      <p:grpSpPr>
        <a:xfrm>
          <a:off x="0" y="0"/>
          <a:ext cx="0" cy="0"/>
          <a:chOff x="0" y="0"/>
          <a:chExt cx="0" cy="0"/>
        </a:xfrm>
      </p:grpSpPr>
      <p:pic>
        <p:nvPicPr>
          <p:cNvPr id="11" name="Picture 13" descr="S:\5 Overheads\2013\Plantekongres\00_powerpoint_skabeloner\billeder\kongresfoto til ppt.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005516"/>
            <a:ext cx="9144000" cy="4290761"/>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0" y="0"/>
            <a:ext cx="9144000" cy="2487613"/>
          </a:xfrm>
          <a:prstGeom prst="rect">
            <a:avLst/>
          </a:prstGeom>
          <a:gradFill flip="none" rotWithShape="1">
            <a:gsLst>
              <a:gs pos="0">
                <a:schemeClr val="accent3"/>
              </a:gs>
              <a:gs pos="100000">
                <a:schemeClr val="accent3">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
        <p:nvSpPr>
          <p:cNvPr id="6" name="Rektangel 5"/>
          <p:cNvSpPr/>
          <p:nvPr/>
        </p:nvSpPr>
        <p:spPr>
          <a:xfrm>
            <a:off x="0" y="5862638"/>
            <a:ext cx="9144000" cy="1039812"/>
          </a:xfrm>
          <a:prstGeom prst="rect">
            <a:avLst/>
          </a:prstGeom>
          <a:gradFill flip="none" rotWithShape="1">
            <a:gsLst>
              <a:gs pos="0">
                <a:schemeClr val="accent3"/>
              </a:gs>
              <a:gs pos="100000">
                <a:schemeClr val="accent3">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7" name="Billede 7" descr="VFL_DK_Logo_singleline_RGB.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1625" y="295275"/>
            <a:ext cx="35433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Krans 7"/>
          <p:cNvSpPr/>
          <p:nvPr/>
        </p:nvSpPr>
        <p:spPr>
          <a:xfrm>
            <a:off x="3856038" y="1844675"/>
            <a:ext cx="4616450" cy="4527550"/>
          </a:xfrm>
          <a:prstGeom prst="donut">
            <a:avLst>
              <a:gd name="adj" fmla="val 21599"/>
            </a:avLst>
          </a:prstGeom>
          <a:solidFill>
            <a:srgbClr val="09562C">
              <a:alpha val="89804"/>
            </a:srgbClr>
          </a:solidFill>
          <a:effectLst/>
        </p:spPr>
        <p:style>
          <a:lnRef idx="1">
            <a:schemeClr val="accent1"/>
          </a:lnRef>
          <a:fillRef idx="3">
            <a:schemeClr val="accent1"/>
          </a:fillRef>
          <a:effectRef idx="2">
            <a:schemeClr val="accent1"/>
          </a:effectRef>
          <a:fontRef idx="minor">
            <a:schemeClr val="lt1"/>
          </a:fontRef>
        </p:style>
        <p:txBody>
          <a:bodyPr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da-DK">
              <a:solidFill>
                <a:schemeClr val="tx1"/>
              </a:solidFill>
            </a:endParaRPr>
          </a:p>
        </p:txBody>
      </p:sp>
      <p:pic>
        <p:nvPicPr>
          <p:cNvPr id="10" name="Billede 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2200" y="6300788"/>
            <a:ext cx="9525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Pladsholder til tekst 23"/>
          <p:cNvSpPr>
            <a:spLocks noGrp="1"/>
          </p:cNvSpPr>
          <p:nvPr>
            <p:ph type="body" sz="quarter" idx="10"/>
          </p:nvPr>
        </p:nvSpPr>
        <p:spPr>
          <a:xfrm>
            <a:off x="958850" y="3996531"/>
            <a:ext cx="2808288" cy="1800225"/>
          </a:xfrm>
        </p:spPr>
        <p:txBody>
          <a:bodyPr/>
          <a:lstStyle>
            <a:lvl1pPr marL="0" indent="0">
              <a:buFont typeface="Arial" pitchFamily="34" charset="0"/>
              <a:buNone/>
              <a:defRPr>
                <a:solidFill>
                  <a:schemeClr val="accent4"/>
                </a:solidFill>
              </a:defRPr>
            </a:lvl1pPr>
          </a:lstStyle>
          <a:p>
            <a:pPr lvl="0"/>
            <a:r>
              <a:rPr lang="da-DK" dirty="0" smtClean="0"/>
              <a:t>Klik for at redigere i master</a:t>
            </a:r>
          </a:p>
        </p:txBody>
      </p:sp>
      <p:sp>
        <p:nvSpPr>
          <p:cNvPr id="25" name="Titel 24"/>
          <p:cNvSpPr>
            <a:spLocks noGrp="1"/>
          </p:cNvSpPr>
          <p:nvPr>
            <p:ph type="title"/>
          </p:nvPr>
        </p:nvSpPr>
        <p:spPr/>
        <p:txBody>
          <a:bodyPr/>
          <a:lstStyle>
            <a:lvl1pPr>
              <a:defRPr>
                <a:solidFill>
                  <a:schemeClr val="accent4"/>
                </a:solidFill>
              </a:defRPr>
            </a:lvl1pPr>
          </a:lstStyle>
          <a:p>
            <a:r>
              <a:rPr lang="da-DK" smtClean="0"/>
              <a:t>Klik for at redigere i master</a:t>
            </a:r>
            <a:endParaRPr lang="da-DK"/>
          </a:p>
        </p:txBody>
      </p:sp>
      <p:pic>
        <p:nvPicPr>
          <p:cNvPr id="12" name="Picture 4" descr="S:\2 Projektarkiv\2483 Planteavlskongres\logoer\2013\Plantekongreslogo_2013_højre.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750104" y="346853"/>
            <a:ext cx="2099518" cy="32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17824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og indholdsobjekt">
    <p:bg>
      <p:bgPr>
        <a:solidFill>
          <a:schemeClr val="bg1"/>
        </a:solidFill>
        <a:effectLst/>
      </p:bgPr>
    </p:bg>
    <p:spTree>
      <p:nvGrpSpPr>
        <p:cNvPr id="1" name=""/>
        <p:cNvGrpSpPr/>
        <p:nvPr/>
      </p:nvGrpSpPr>
      <p:grpSpPr>
        <a:xfrm>
          <a:off x="0" y="0"/>
          <a:ext cx="0" cy="0"/>
          <a:chOff x="0" y="0"/>
          <a:chExt cx="0" cy="0"/>
        </a:xfrm>
      </p:grpSpPr>
      <p:pic>
        <p:nvPicPr>
          <p:cNvPr id="4" name="Billede 7" descr="tekst_side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113"/>
            <a:ext cx="9144000" cy="101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lede 8" descr="VFL_DK_Logo_singleline_RGB.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1625" y="295275"/>
            <a:ext cx="35433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972000" y="980728"/>
            <a:ext cx="7200400" cy="1143000"/>
          </a:xfrm>
          <a:prstGeom prst="rect">
            <a:avLst/>
          </a:prstGeom>
        </p:spPr>
        <p:txBody>
          <a:bodyPr/>
          <a:lstStyle>
            <a:lvl1pPr algn="l">
              <a:defRPr sz="3600" b="1"/>
            </a:lvl1pPr>
          </a:lstStyle>
          <a:p>
            <a:r>
              <a:rPr lang="da-DK" smtClean="0"/>
              <a:t>Klik for at redigere i master</a:t>
            </a:r>
            <a:endParaRPr lang="da-DK" dirty="0"/>
          </a:p>
        </p:txBody>
      </p:sp>
      <p:sp>
        <p:nvSpPr>
          <p:cNvPr id="3" name="Pladsholder til indhold 2"/>
          <p:cNvSpPr>
            <a:spLocks noGrp="1"/>
          </p:cNvSpPr>
          <p:nvPr>
            <p:ph idx="1"/>
          </p:nvPr>
        </p:nvSpPr>
        <p:spPr>
          <a:xfrm>
            <a:off x="972000" y="2123728"/>
            <a:ext cx="7200400" cy="4257600"/>
          </a:xfrm>
          <a:prstGeom prst="rect">
            <a:avLst/>
          </a:prstGeom>
        </p:spPr>
        <p:txBody>
          <a:bodyPr/>
          <a:lstStyle>
            <a:lvl1pPr marL="432000" indent="-432000" algn="l" defTabSz="457200" rtl="0" eaLnBrk="0" fontAlgn="base" hangingPunct="0">
              <a:spcBef>
                <a:spcPct val="20000"/>
              </a:spcBef>
              <a:spcAft>
                <a:spcPct val="0"/>
              </a:spcAft>
              <a:buFontTx/>
              <a:buBlip>
                <a:blip r:embed="rId4"/>
              </a:buBlip>
              <a:defRPr sz="2800"/>
            </a:lvl1pPr>
            <a:lvl2pPr marL="864000" indent="-432000" algn="l" defTabSz="457200" rtl="0" eaLnBrk="0" fontAlgn="base" hangingPunct="0">
              <a:spcBef>
                <a:spcPct val="20000"/>
              </a:spcBef>
              <a:spcAft>
                <a:spcPct val="0"/>
              </a:spcAft>
              <a:buFontTx/>
              <a:buBlip>
                <a:blip r:embed="rId4"/>
              </a:buBlip>
              <a:defRPr sz="2400"/>
            </a:lvl2pPr>
            <a:lvl3pPr marL="1296000" indent="-432000" algn="l" defTabSz="457200" rtl="0" eaLnBrk="0" fontAlgn="base" hangingPunct="0">
              <a:spcBef>
                <a:spcPct val="20000"/>
              </a:spcBef>
              <a:spcAft>
                <a:spcPct val="0"/>
              </a:spcAft>
              <a:buFontTx/>
              <a:buBlip>
                <a:blip r:embed="rId4"/>
              </a:buBlip>
              <a:defRPr/>
            </a:lvl3pPr>
            <a:lvl4pPr marL="1728000" indent="-432000" algn="l" defTabSz="457200" rtl="0" eaLnBrk="0" fontAlgn="base" hangingPunct="0">
              <a:spcBef>
                <a:spcPct val="20000"/>
              </a:spcBef>
              <a:spcAft>
                <a:spcPct val="0"/>
              </a:spcAft>
              <a:buFontTx/>
              <a:buBlip>
                <a:blip r:embed="rId4"/>
              </a:buBlip>
              <a:defRPr/>
            </a:lvl4pPr>
            <a:lvl5pPr marL="2160000" indent="-432000" algn="l" defTabSz="457200" rtl="0" eaLnBrk="0" fontAlgn="base" hangingPunct="0">
              <a:spcBef>
                <a:spcPct val="20000"/>
              </a:spcBef>
              <a:spcAft>
                <a:spcPct val="0"/>
              </a:spcAft>
              <a:buFontTx/>
              <a:buBlip>
                <a:blip r:embed="rId4"/>
              </a:buBlip>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6" name="Pladsholder til dato 3"/>
          <p:cNvSpPr>
            <a:spLocks noGrp="1"/>
          </p:cNvSpPr>
          <p:nvPr>
            <p:ph type="dt" sz="half" idx="10"/>
          </p:nvPr>
        </p:nvSpPr>
        <p:spPr/>
        <p:txBody>
          <a:bodyPr/>
          <a:lstStyle>
            <a:lvl1pPr algn="l">
              <a:defRPr sz="1200">
                <a:solidFill>
                  <a:schemeClr val="tx1">
                    <a:tint val="75000"/>
                  </a:schemeClr>
                </a:solidFill>
              </a:defRPr>
            </a:lvl1pPr>
          </a:lstStyle>
          <a:p>
            <a:pPr>
              <a:defRPr/>
            </a:pPr>
            <a:fld id="{889B7EF3-B023-4829-8A6F-99DBBBEDC9AD}" type="datetime2">
              <a:rPr lang="da-DK"/>
              <a:pPr>
                <a:defRPr/>
              </a:pPr>
              <a:t>13. september 2013</a:t>
            </a:fld>
            <a:endParaRPr lang="da-DK" dirty="0"/>
          </a:p>
        </p:txBody>
      </p:sp>
      <p:sp>
        <p:nvSpPr>
          <p:cNvPr id="7" name="Pladsholder til diasnummer 4"/>
          <p:cNvSpPr>
            <a:spLocks noGrp="1"/>
          </p:cNvSpPr>
          <p:nvPr>
            <p:ph type="sldNum" sz="quarter" idx="11"/>
          </p:nvPr>
        </p:nvSpPr>
        <p:spPr/>
        <p:txBody>
          <a:bodyPr/>
          <a:lstStyle>
            <a:lvl1pPr algn="r">
              <a:defRPr sz="1200">
                <a:solidFill>
                  <a:schemeClr val="tx1">
                    <a:tint val="75000"/>
                  </a:schemeClr>
                </a:solidFill>
              </a:defRPr>
            </a:lvl1pPr>
          </a:lstStyle>
          <a:p>
            <a:pPr>
              <a:defRPr/>
            </a:pPr>
            <a:fld id="{774876A2-58FF-4631-9985-D3CD04231D87}" type="slidenum">
              <a:rPr lang="da-DK"/>
              <a:pPr>
                <a:defRPr/>
              </a:pPr>
              <a:t>‹nr.›</a:t>
            </a:fld>
            <a:r>
              <a:rPr lang="da-DK">
                <a:solidFill>
                  <a:schemeClr val="bg1"/>
                </a:solidFill>
              </a:rPr>
              <a:t>...</a:t>
            </a:r>
            <a:r>
              <a:rPr lang="da-DK"/>
              <a:t>|</a:t>
            </a:r>
            <a:endParaRPr lang="da-DK" dirty="0"/>
          </a:p>
        </p:txBody>
      </p:sp>
    </p:spTree>
    <p:extLst>
      <p:ext uri="{BB962C8B-B14F-4D97-AF65-F5344CB8AC3E}">
        <p14:creationId xmlns:p14="http://schemas.microsoft.com/office/powerpoint/2010/main" val="402177192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pic>
        <p:nvPicPr>
          <p:cNvPr id="2" name="Billede 3" descr="tekst_side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113"/>
            <a:ext cx="9144000" cy="101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lede 8" descr="VFL_DK_Logo_singleline_RGB.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1625" y="295275"/>
            <a:ext cx="35433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dsholder til dato 3"/>
          <p:cNvSpPr>
            <a:spLocks noGrp="1"/>
          </p:cNvSpPr>
          <p:nvPr>
            <p:ph type="dt" sz="half" idx="10"/>
          </p:nvPr>
        </p:nvSpPr>
        <p:spPr/>
        <p:txBody>
          <a:bodyPr/>
          <a:lstStyle>
            <a:lvl1pPr algn="l">
              <a:defRPr sz="1200">
                <a:solidFill>
                  <a:schemeClr val="tx1">
                    <a:tint val="75000"/>
                  </a:schemeClr>
                </a:solidFill>
              </a:defRPr>
            </a:lvl1pPr>
          </a:lstStyle>
          <a:p>
            <a:pPr>
              <a:defRPr/>
            </a:pPr>
            <a:fld id="{892EA8AB-995B-4E5F-9D3A-C402DBC34A5E}" type="datetime2">
              <a:rPr lang="da-DK"/>
              <a:pPr>
                <a:defRPr/>
              </a:pPr>
              <a:t>13. september 2013</a:t>
            </a:fld>
            <a:endParaRPr lang="da-DK" dirty="0"/>
          </a:p>
        </p:txBody>
      </p:sp>
      <p:sp>
        <p:nvSpPr>
          <p:cNvPr id="5" name="Pladsholder til diasnummer 4"/>
          <p:cNvSpPr>
            <a:spLocks noGrp="1"/>
          </p:cNvSpPr>
          <p:nvPr>
            <p:ph type="sldNum" sz="quarter" idx="11"/>
          </p:nvPr>
        </p:nvSpPr>
        <p:spPr/>
        <p:txBody>
          <a:bodyPr/>
          <a:lstStyle>
            <a:lvl1pPr algn="r">
              <a:defRPr sz="1200">
                <a:solidFill>
                  <a:schemeClr val="tx1">
                    <a:tint val="75000"/>
                  </a:schemeClr>
                </a:solidFill>
              </a:defRPr>
            </a:lvl1pPr>
          </a:lstStyle>
          <a:p>
            <a:pPr>
              <a:defRPr/>
            </a:pPr>
            <a:fld id="{A58C835B-49EC-45BB-8E8A-60069671C5CE}" type="slidenum">
              <a:rPr lang="da-DK"/>
              <a:pPr>
                <a:defRPr/>
              </a:pPr>
              <a:t>‹nr.›</a:t>
            </a:fld>
            <a:r>
              <a:rPr lang="da-DK">
                <a:solidFill>
                  <a:schemeClr val="bg1"/>
                </a:solidFill>
              </a:rPr>
              <a:t>...</a:t>
            </a:r>
            <a:r>
              <a:rPr lang="da-DK"/>
              <a:t>|</a:t>
            </a:r>
            <a:endParaRPr lang="da-DK" dirty="0"/>
          </a:p>
        </p:txBody>
      </p:sp>
    </p:spTree>
    <p:extLst>
      <p:ext uri="{BB962C8B-B14F-4D97-AF65-F5344CB8AC3E}">
        <p14:creationId xmlns:p14="http://schemas.microsoft.com/office/powerpoint/2010/main" val="393548891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llede i fuld størrelse">
    <p:spTree>
      <p:nvGrpSpPr>
        <p:cNvPr id="1" name=""/>
        <p:cNvGrpSpPr/>
        <p:nvPr/>
      </p:nvGrpSpPr>
      <p:grpSpPr>
        <a:xfrm>
          <a:off x="0" y="0"/>
          <a:ext cx="0" cy="0"/>
          <a:chOff x="0" y="0"/>
          <a:chExt cx="0" cy="0"/>
        </a:xfrm>
      </p:grpSpPr>
      <p:sp>
        <p:nvSpPr>
          <p:cNvPr id="5" name="Pladsholder til billede 4"/>
          <p:cNvSpPr>
            <a:spLocks noGrp="1"/>
          </p:cNvSpPr>
          <p:nvPr>
            <p:ph type="pic" sz="quarter" idx="11"/>
          </p:nvPr>
        </p:nvSpPr>
        <p:spPr>
          <a:xfrm>
            <a:off x="0" y="0"/>
            <a:ext cx="9144000" cy="6858000"/>
          </a:xfrm>
          <a:prstGeom prst="rect">
            <a:avLst/>
          </a:prstGeom>
        </p:spPr>
        <p:txBody>
          <a:bodyPr rtlCol="0">
            <a:normAutofit/>
          </a:bodyPr>
          <a:lstStyle>
            <a:lvl1pPr marL="0" indent="0">
              <a:buNone/>
              <a:defRPr/>
            </a:lvl1pPr>
          </a:lstStyle>
          <a:p>
            <a:pPr lvl="0"/>
            <a:r>
              <a:rPr lang="da-DK" noProof="0" smtClean="0"/>
              <a:t>Klik på ikonet for at tilføje et billede</a:t>
            </a:r>
            <a:endParaRPr lang="da-DK" noProof="0" dirty="0"/>
          </a:p>
        </p:txBody>
      </p:sp>
      <p:sp>
        <p:nvSpPr>
          <p:cNvPr id="3" name="Pladsholder til dato 3"/>
          <p:cNvSpPr>
            <a:spLocks noGrp="1"/>
          </p:cNvSpPr>
          <p:nvPr>
            <p:ph type="dt" sz="half" idx="12"/>
          </p:nvPr>
        </p:nvSpPr>
        <p:spPr/>
        <p:txBody>
          <a:bodyPr/>
          <a:lstStyle>
            <a:lvl1pPr>
              <a:defRPr/>
            </a:lvl1pPr>
          </a:lstStyle>
          <a:p>
            <a:pPr>
              <a:defRPr/>
            </a:pPr>
            <a:fld id="{5E2F6234-FA54-4135-BAB2-02AB51F9A5EC}" type="datetime2">
              <a:rPr lang="da-DK"/>
              <a:pPr>
                <a:defRPr/>
              </a:pPr>
              <a:t>13. september 2013</a:t>
            </a:fld>
            <a:endParaRPr lang="da-DK" dirty="0"/>
          </a:p>
        </p:txBody>
      </p:sp>
      <p:sp>
        <p:nvSpPr>
          <p:cNvPr id="4" name="Pladsholder til diasnummer 4"/>
          <p:cNvSpPr>
            <a:spLocks noGrp="1"/>
          </p:cNvSpPr>
          <p:nvPr>
            <p:ph type="sldNum" sz="quarter" idx="13"/>
          </p:nvPr>
        </p:nvSpPr>
        <p:spPr/>
        <p:txBody>
          <a:bodyPr/>
          <a:lstStyle>
            <a:lvl1pPr>
              <a:defRPr/>
            </a:lvl1pPr>
          </a:lstStyle>
          <a:p>
            <a:pPr>
              <a:defRPr/>
            </a:pPr>
            <a:fld id="{B7AF8668-C1D5-47D9-AD70-01E382779E90}" type="slidenum">
              <a:rPr lang="da-DK"/>
              <a:pPr>
                <a:defRPr/>
              </a:pPr>
              <a:t>‹nr.›</a:t>
            </a:fld>
            <a:r>
              <a:rPr lang="da-DK">
                <a:solidFill>
                  <a:schemeClr val="bg1"/>
                </a:solidFill>
              </a:rPr>
              <a:t>...</a:t>
            </a:r>
            <a:r>
              <a:rPr lang="da-DK"/>
              <a:t>|</a:t>
            </a:r>
            <a:endParaRPr lang="da-DK" dirty="0"/>
          </a:p>
        </p:txBody>
      </p:sp>
    </p:spTree>
    <p:extLst>
      <p:ext uri="{BB962C8B-B14F-4D97-AF65-F5344CB8AC3E}">
        <p14:creationId xmlns:p14="http://schemas.microsoft.com/office/powerpoint/2010/main" val="94899543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dsholder til dato 3"/>
          <p:cNvSpPr>
            <a:spLocks noGrp="1"/>
          </p:cNvSpPr>
          <p:nvPr>
            <p:ph type="dt" sz="half" idx="2"/>
          </p:nvPr>
        </p:nvSpPr>
        <p:spPr>
          <a:xfrm>
            <a:off x="1069975" y="6492875"/>
            <a:ext cx="2133600" cy="365125"/>
          </a:xfrm>
          <a:prstGeom prst="rect">
            <a:avLst/>
          </a:prstGeom>
        </p:spPr>
        <p:txBody>
          <a:bodyPr/>
          <a:lstStyle>
            <a:lvl1pPr algn="l">
              <a:defRPr sz="1200">
                <a:solidFill>
                  <a:schemeClr val="tx1">
                    <a:tint val="75000"/>
                  </a:schemeClr>
                </a:solidFill>
                <a:latin typeface="Arial" charset="0"/>
                <a:cs typeface="Arial" charset="0"/>
              </a:defRPr>
            </a:lvl1pPr>
          </a:lstStyle>
          <a:p>
            <a:pPr>
              <a:defRPr/>
            </a:pPr>
            <a:fld id="{539A4663-7BAA-45DD-90EC-DD6ABEEDFF1D}" type="datetime2">
              <a:rPr lang="da-DK"/>
              <a:pPr>
                <a:defRPr/>
              </a:pPr>
              <a:t>13. september 2013</a:t>
            </a:fld>
            <a:endParaRPr lang="da-DK" dirty="0"/>
          </a:p>
        </p:txBody>
      </p:sp>
      <p:sp>
        <p:nvSpPr>
          <p:cNvPr id="7" name="Pladsholder til diasnummer 4"/>
          <p:cNvSpPr>
            <a:spLocks noGrp="1"/>
          </p:cNvSpPr>
          <p:nvPr>
            <p:ph type="sldNum" sz="quarter" idx="4"/>
          </p:nvPr>
        </p:nvSpPr>
        <p:spPr>
          <a:xfrm>
            <a:off x="301625" y="6492875"/>
            <a:ext cx="825500" cy="365125"/>
          </a:xfrm>
          <a:prstGeom prst="rect">
            <a:avLst/>
          </a:prstGeom>
        </p:spPr>
        <p:txBody>
          <a:bodyPr/>
          <a:lstStyle>
            <a:lvl1pPr algn="r">
              <a:defRPr sz="1200">
                <a:solidFill>
                  <a:schemeClr val="tx1">
                    <a:tint val="75000"/>
                  </a:schemeClr>
                </a:solidFill>
                <a:latin typeface="Arial" charset="0"/>
                <a:cs typeface="Arial" charset="0"/>
              </a:defRPr>
            </a:lvl1pPr>
          </a:lstStyle>
          <a:p>
            <a:pPr>
              <a:defRPr/>
            </a:pPr>
            <a:fld id="{8E2A0389-9999-477E-BDCB-9BDFEC53FE58}" type="slidenum">
              <a:rPr lang="da-DK"/>
              <a:pPr>
                <a:defRPr/>
              </a:pPr>
              <a:t>‹nr.›</a:t>
            </a:fld>
            <a:r>
              <a:rPr lang="da-DK">
                <a:solidFill>
                  <a:schemeClr val="bg1"/>
                </a:solidFill>
              </a:rPr>
              <a:t>...</a:t>
            </a:r>
            <a:r>
              <a:rPr lang="da-DK"/>
              <a:t>|</a:t>
            </a:r>
            <a:endParaRPr lang="da-DK" dirty="0"/>
          </a:p>
        </p:txBody>
      </p:sp>
      <p:sp>
        <p:nvSpPr>
          <p:cNvPr id="1028" name="Pladsholder til titel 1"/>
          <p:cNvSpPr>
            <a:spLocks noGrp="1"/>
          </p:cNvSpPr>
          <p:nvPr>
            <p:ph type="title"/>
          </p:nvPr>
        </p:nvSpPr>
        <p:spPr bwMode="auto">
          <a:xfrm>
            <a:off x="971550" y="981075"/>
            <a:ext cx="7715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smtClean="0"/>
              <a:t>Klik for at redigere i master</a:t>
            </a:r>
          </a:p>
        </p:txBody>
      </p:sp>
      <p:sp>
        <p:nvSpPr>
          <p:cNvPr id="1029" name="Pladsholder til tekst 2"/>
          <p:cNvSpPr>
            <a:spLocks noGrp="1"/>
          </p:cNvSpPr>
          <p:nvPr>
            <p:ph type="body" idx="1"/>
          </p:nvPr>
        </p:nvSpPr>
        <p:spPr bwMode="auto">
          <a:xfrm>
            <a:off x="971550" y="2205038"/>
            <a:ext cx="771525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p>
        </p:txBody>
      </p:sp>
    </p:spTree>
  </p:cSld>
  <p:clrMap bg1="lt1" tx1="dk1" bg2="lt2" tx2="dk2" accent1="accent1" accent2="accent2" accent3="accent3" accent4="accent4" accent5="accent5" accent6="accent6" hlink="hlink" folHlink="folHlink"/>
  <p:sldLayoutIdLst>
    <p:sldLayoutId id="2147484602" r:id="rId1"/>
    <p:sldLayoutId id="2147484603" r:id="rId2"/>
    <p:sldLayoutId id="2147484604" r:id="rId3"/>
    <p:sldLayoutId id="2147484601" r:id="rId4"/>
  </p:sldLayoutIdLst>
  <p:transition spd="med">
    <p:fade/>
  </p:transition>
  <p:timing>
    <p:tnLst>
      <p:par>
        <p:cTn id="1" dur="indefinite" restart="never" nodeType="tmRoot"/>
      </p:par>
    </p:tnLst>
  </p:timing>
  <p:hf sldNum="0" hdr="0" dt="0"/>
  <p:txStyles>
    <p:titleStyle>
      <a:lvl1pPr algn="l"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l" defTabSz="457200" rtl="0" eaLnBrk="0" fontAlgn="base" hangingPunct="0">
        <a:spcBef>
          <a:spcPct val="0"/>
        </a:spcBef>
        <a:spcAft>
          <a:spcPct val="0"/>
        </a:spcAft>
        <a:defRPr sz="3600" b="1">
          <a:solidFill>
            <a:schemeClr val="tx1"/>
          </a:solidFill>
          <a:latin typeface="Arial" charset="0"/>
          <a:cs typeface="Arial" charset="0"/>
        </a:defRPr>
      </a:lvl2pPr>
      <a:lvl3pPr algn="l" defTabSz="457200" rtl="0" eaLnBrk="0" fontAlgn="base" hangingPunct="0">
        <a:spcBef>
          <a:spcPct val="0"/>
        </a:spcBef>
        <a:spcAft>
          <a:spcPct val="0"/>
        </a:spcAft>
        <a:defRPr sz="3600" b="1">
          <a:solidFill>
            <a:schemeClr val="tx1"/>
          </a:solidFill>
          <a:latin typeface="Arial" charset="0"/>
          <a:cs typeface="Arial" charset="0"/>
        </a:defRPr>
      </a:lvl3pPr>
      <a:lvl4pPr algn="l" defTabSz="457200" rtl="0" eaLnBrk="0" fontAlgn="base" hangingPunct="0">
        <a:spcBef>
          <a:spcPct val="0"/>
        </a:spcBef>
        <a:spcAft>
          <a:spcPct val="0"/>
        </a:spcAft>
        <a:defRPr sz="3600" b="1">
          <a:solidFill>
            <a:schemeClr val="tx1"/>
          </a:solidFill>
          <a:latin typeface="Arial" charset="0"/>
          <a:cs typeface="Arial" charset="0"/>
        </a:defRPr>
      </a:lvl4pPr>
      <a:lvl5pPr algn="l" defTabSz="457200" rtl="0" eaLnBrk="0" fontAlgn="base" hangingPunct="0">
        <a:spcBef>
          <a:spcPct val="0"/>
        </a:spcBef>
        <a:spcAft>
          <a:spcPct val="0"/>
        </a:spcAft>
        <a:defRPr sz="3600" b="1">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p:titleStyle>
    <p:bodyStyle>
      <a:lvl1pPr marL="342900" indent="-431800" algn="l" defTabSz="457200" rtl="0" eaLnBrk="0" fontAlgn="base" hangingPunct="0">
        <a:spcBef>
          <a:spcPct val="20000"/>
        </a:spcBef>
        <a:spcAft>
          <a:spcPct val="0"/>
        </a:spcAft>
        <a:buBlip>
          <a:blip r:embed="rId6"/>
        </a:buBlip>
        <a:defRPr lang="en-US" sz="2800" kern="1200" dirty="0">
          <a:solidFill>
            <a:schemeClr val="tx1"/>
          </a:solidFill>
          <a:latin typeface="Arial" pitchFamily="34" charset="0"/>
          <a:ea typeface="+mn-ea"/>
          <a:cs typeface="Arial" pitchFamily="34" charset="0"/>
        </a:defRPr>
      </a:lvl1pPr>
      <a:lvl2pPr marL="863600" indent="-431800" algn="l" defTabSz="457200" rtl="0" eaLnBrk="0" fontAlgn="base" hangingPunct="0">
        <a:spcBef>
          <a:spcPct val="20000"/>
        </a:spcBef>
        <a:spcAft>
          <a:spcPct val="0"/>
        </a:spcAft>
        <a:buBlip>
          <a:blip r:embed="rId6"/>
        </a:buBlip>
        <a:defRPr lang="en-US" sz="2400" kern="1200" dirty="0">
          <a:solidFill>
            <a:schemeClr val="tx1"/>
          </a:solidFill>
          <a:latin typeface="Arial" pitchFamily="34" charset="0"/>
          <a:ea typeface="+mn-ea"/>
          <a:cs typeface="Arial" pitchFamily="34" charset="0"/>
        </a:defRPr>
      </a:lvl2pPr>
      <a:lvl3pPr marL="1295400" indent="-431800" algn="l" defTabSz="457200" rtl="0" eaLnBrk="0" fontAlgn="base" hangingPunct="0">
        <a:spcBef>
          <a:spcPct val="20000"/>
        </a:spcBef>
        <a:spcAft>
          <a:spcPct val="0"/>
        </a:spcAft>
        <a:buBlip>
          <a:blip r:embed="rId6"/>
        </a:buBlip>
        <a:defRPr lang="en-US" sz="2400" kern="1200" dirty="0">
          <a:solidFill>
            <a:schemeClr val="tx1"/>
          </a:solidFill>
          <a:latin typeface="Arial" pitchFamily="34" charset="0"/>
          <a:ea typeface="+mn-ea"/>
          <a:cs typeface="Arial" pitchFamily="34" charset="0"/>
        </a:defRPr>
      </a:lvl3pPr>
      <a:lvl4pPr marL="1727200" indent="-431800" algn="l" defTabSz="457200" rtl="0" eaLnBrk="0" fontAlgn="base" hangingPunct="0">
        <a:spcBef>
          <a:spcPct val="20000"/>
        </a:spcBef>
        <a:spcAft>
          <a:spcPct val="0"/>
        </a:spcAft>
        <a:buBlip>
          <a:blip r:embed="rId6"/>
        </a:buBlip>
        <a:defRPr lang="en-US" sz="2400" kern="1200" dirty="0">
          <a:solidFill>
            <a:schemeClr val="tx1"/>
          </a:solidFill>
          <a:latin typeface="Arial" pitchFamily="34" charset="0"/>
          <a:ea typeface="+mn-ea"/>
          <a:cs typeface="Arial" pitchFamily="34" charset="0"/>
        </a:defRPr>
      </a:lvl4pPr>
      <a:lvl5pPr marL="2159000" indent="-431800" algn="l" defTabSz="457200" rtl="0" eaLnBrk="0" fontAlgn="base" hangingPunct="0">
        <a:spcBef>
          <a:spcPct val="20000"/>
        </a:spcBef>
        <a:spcAft>
          <a:spcPct val="0"/>
        </a:spcAft>
        <a:buBlip>
          <a:blip r:embed="rId6"/>
        </a:buBlip>
        <a:defRPr lang="da-DK" sz="2400" kern="1200" dirty="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boks 4"/>
          <p:cNvSpPr txBox="1">
            <a:spLocks noChangeArrowheads="1"/>
          </p:cNvSpPr>
          <p:nvPr/>
        </p:nvSpPr>
        <p:spPr bwMode="auto">
          <a:xfrm>
            <a:off x="7263994" y="6149975"/>
            <a:ext cx="1863725"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da-DK"/>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da-DK" sz="800" dirty="0"/>
              <a:t>Den Europæiske Union ved Den Europæiske Fond for Udvikling af Landdistrikter og Ministeriet for Fødevarer, Landbrug og Fiskeri har deltaget i finansieringen af projektet.</a:t>
            </a:r>
          </a:p>
        </p:txBody>
      </p:sp>
      <p:sp>
        <p:nvSpPr>
          <p:cNvPr id="12290" name="Pladsholder til tekst 1"/>
          <p:cNvSpPr>
            <a:spLocks noGrp="1"/>
          </p:cNvSpPr>
          <p:nvPr>
            <p:ph type="body" sz="quarter" idx="10"/>
          </p:nvPr>
        </p:nvSpPr>
        <p:spPr>
          <a:xfrm>
            <a:off x="899592" y="3717032"/>
            <a:ext cx="2808288" cy="1800225"/>
          </a:xfrm>
        </p:spPr>
        <p:txBody>
          <a:bodyPr/>
          <a:lstStyle/>
          <a:p>
            <a:pPr eaLnBrk="1" hangingPunct="1">
              <a:buFontTx/>
              <a:buNone/>
              <a:defRPr/>
            </a:pPr>
            <a:r>
              <a:rPr lang="da-DK" b="1" dirty="0" smtClean="0">
                <a:effectLst>
                  <a:outerShdw blurRad="38100" dist="38100" dir="2700000" algn="tl">
                    <a:srgbClr val="000000">
                      <a:alpha val="43137"/>
                    </a:srgbClr>
                  </a:outerShdw>
                </a:effectLst>
                <a:latin typeface="Arial" charset="0"/>
                <a:cs typeface="Arial" charset="0"/>
              </a:rPr>
              <a:t>Jens Bligaard</a:t>
            </a:r>
          </a:p>
          <a:p>
            <a:pPr eaLnBrk="1" hangingPunct="1">
              <a:buFontTx/>
              <a:buNone/>
              <a:defRPr/>
            </a:pPr>
            <a:r>
              <a:rPr lang="da-DK" b="1" dirty="0" err="1" smtClean="0">
                <a:effectLst>
                  <a:outerShdw blurRad="38100" dist="38100" dir="2700000" algn="tl">
                    <a:srgbClr val="000000">
                      <a:alpha val="43137"/>
                    </a:srgbClr>
                  </a:outerShdw>
                </a:effectLst>
                <a:latin typeface="Arial" charset="0"/>
                <a:cs typeface="Arial" charset="0"/>
              </a:rPr>
              <a:t>Videncentret</a:t>
            </a:r>
            <a:r>
              <a:rPr lang="da-DK" b="1" dirty="0" smtClean="0">
                <a:effectLst>
                  <a:outerShdw blurRad="38100" dist="38100" dir="2700000" algn="tl">
                    <a:srgbClr val="000000">
                      <a:alpha val="43137"/>
                    </a:srgbClr>
                  </a:outerShdw>
                </a:effectLst>
                <a:latin typeface="Arial" charset="0"/>
                <a:cs typeface="Arial" charset="0"/>
              </a:rPr>
              <a:t> for Landbrug</a:t>
            </a:r>
          </a:p>
        </p:txBody>
      </p:sp>
      <p:sp>
        <p:nvSpPr>
          <p:cNvPr id="12291" name="Titel 2"/>
          <p:cNvSpPr>
            <a:spLocks noGrp="1"/>
          </p:cNvSpPr>
          <p:nvPr>
            <p:ph type="title"/>
          </p:nvPr>
        </p:nvSpPr>
        <p:spPr>
          <a:xfrm>
            <a:off x="1331640" y="1124744"/>
            <a:ext cx="7715250" cy="1143000"/>
          </a:xfrm>
        </p:spPr>
        <p:txBody>
          <a:bodyPr/>
          <a:lstStyle/>
          <a:p>
            <a:pPr eaLnBrk="1" hangingPunct="1">
              <a:defRPr/>
            </a:pPr>
            <a:r>
              <a:rPr lang="da-DK" dirty="0" smtClean="0">
                <a:latin typeface="Arial" charset="0"/>
                <a:cs typeface="Arial" charset="0"/>
              </a:rPr>
              <a:t>Værktøjer til registrering i markbruget</a:t>
            </a:r>
          </a:p>
        </p:txBody>
      </p:sp>
      <p:grpSp>
        <p:nvGrpSpPr>
          <p:cNvPr id="5" name="Gruppe 4"/>
          <p:cNvGrpSpPr/>
          <p:nvPr/>
        </p:nvGrpSpPr>
        <p:grpSpPr>
          <a:xfrm rot="1222962">
            <a:off x="6769819" y="2410842"/>
            <a:ext cx="2457872" cy="4792607"/>
            <a:chOff x="827584" y="836712"/>
            <a:chExt cx="2526367" cy="4875684"/>
          </a:xfrm>
        </p:grpSpPr>
        <p:pic>
          <p:nvPicPr>
            <p:cNvPr id="6" name="Billede 1" descr="image001"/>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7584" y="836712"/>
              <a:ext cx="2526367" cy="487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6644" y="1618370"/>
              <a:ext cx="2208245"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Bille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4914900"/>
            <a:ext cx="2076450" cy="1943100"/>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954529"/>
            <a:ext cx="3816024" cy="1143000"/>
          </a:xfrm>
        </p:spPr>
        <p:txBody>
          <a:bodyPr/>
          <a:lstStyle/>
          <a:p>
            <a:r>
              <a:rPr lang="da-DK" dirty="0" smtClean="0"/>
              <a:t>Udbytte</a:t>
            </a:r>
            <a:endParaRPr lang="da-DK" dirty="0"/>
          </a:p>
        </p:txBody>
      </p:sp>
      <p:sp>
        <p:nvSpPr>
          <p:cNvPr id="3" name="Pladsholder til indhold 2"/>
          <p:cNvSpPr>
            <a:spLocks noGrp="1"/>
          </p:cNvSpPr>
          <p:nvPr>
            <p:ph idx="1"/>
          </p:nvPr>
        </p:nvSpPr>
        <p:spPr>
          <a:xfrm>
            <a:off x="611560" y="1792736"/>
            <a:ext cx="3672008" cy="4257600"/>
          </a:xfrm>
        </p:spPr>
        <p:txBody>
          <a:bodyPr/>
          <a:lstStyle/>
          <a:p>
            <a:r>
              <a:rPr lang="da-DK" dirty="0" smtClean="0"/>
              <a:t>Overblik</a:t>
            </a:r>
          </a:p>
          <a:p>
            <a:pPr lvl="1"/>
            <a:r>
              <a:rPr lang="da-DK" dirty="0" smtClean="0"/>
              <a:t>Markplan / sædskifteoversigt</a:t>
            </a:r>
          </a:p>
          <a:p>
            <a:pPr lvl="1"/>
            <a:r>
              <a:rPr lang="da-DK" dirty="0" smtClean="0"/>
              <a:t>Arealfordeling</a:t>
            </a:r>
          </a:p>
          <a:p>
            <a:pPr lvl="1"/>
            <a:r>
              <a:rPr lang="da-DK" dirty="0" smtClean="0"/>
              <a:t>Dyrkningsplaner</a:t>
            </a:r>
          </a:p>
          <a:p>
            <a:r>
              <a:rPr lang="da-DK" dirty="0" smtClean="0"/>
              <a:t>Gødningsplan</a:t>
            </a:r>
          </a:p>
          <a:p>
            <a:r>
              <a:rPr lang="da-DK" dirty="0" smtClean="0"/>
              <a:t>Sprøjtejournal / SJI</a:t>
            </a:r>
          </a:p>
          <a:p>
            <a:pPr marL="0" indent="0">
              <a:buNone/>
            </a:pPr>
            <a:endParaRPr lang="da-DK" dirty="0" smtClean="0"/>
          </a:p>
          <a:p>
            <a:endParaRPr lang="da-DK" dirty="0" smtClean="0"/>
          </a:p>
          <a:p>
            <a:endParaRPr lang="da-DK" dirty="0"/>
          </a:p>
        </p:txBody>
      </p:sp>
      <p:pic>
        <p:nvPicPr>
          <p:cNvPr id="4104"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8399" y="620688"/>
            <a:ext cx="3869177" cy="546550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2415" y="970703"/>
            <a:ext cx="3869176" cy="536048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98342" y="1372943"/>
            <a:ext cx="3776307" cy="53364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22197" y="1772816"/>
            <a:ext cx="3779092" cy="53188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72455" y="2204864"/>
            <a:ext cx="3966076" cy="563155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70012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954529"/>
            <a:ext cx="3816024" cy="1143000"/>
          </a:xfrm>
        </p:spPr>
        <p:txBody>
          <a:bodyPr/>
          <a:lstStyle/>
          <a:p>
            <a:r>
              <a:rPr lang="da-DK" dirty="0" smtClean="0"/>
              <a:t>Udbytte</a:t>
            </a:r>
            <a:endParaRPr lang="da-DK" dirty="0"/>
          </a:p>
        </p:txBody>
      </p:sp>
      <p:sp>
        <p:nvSpPr>
          <p:cNvPr id="3" name="Pladsholder til indhold 2"/>
          <p:cNvSpPr>
            <a:spLocks noGrp="1"/>
          </p:cNvSpPr>
          <p:nvPr>
            <p:ph idx="1"/>
          </p:nvPr>
        </p:nvSpPr>
        <p:spPr>
          <a:xfrm>
            <a:off x="611560" y="1792736"/>
            <a:ext cx="3672008" cy="4257600"/>
          </a:xfrm>
        </p:spPr>
        <p:txBody>
          <a:bodyPr/>
          <a:lstStyle/>
          <a:p>
            <a:r>
              <a:rPr lang="da-DK" dirty="0" smtClean="0"/>
              <a:t>Overblik</a:t>
            </a:r>
          </a:p>
          <a:p>
            <a:pPr lvl="1"/>
            <a:r>
              <a:rPr lang="da-DK" dirty="0" smtClean="0"/>
              <a:t>Markplan / sædskifteoversigt</a:t>
            </a:r>
          </a:p>
          <a:p>
            <a:pPr lvl="1"/>
            <a:r>
              <a:rPr lang="da-DK" dirty="0" smtClean="0"/>
              <a:t>Arealfordeling</a:t>
            </a:r>
          </a:p>
          <a:p>
            <a:pPr lvl="1"/>
            <a:r>
              <a:rPr lang="da-DK" dirty="0" smtClean="0"/>
              <a:t>Dyrkningsplaner</a:t>
            </a:r>
          </a:p>
          <a:p>
            <a:r>
              <a:rPr lang="da-DK" dirty="0" smtClean="0"/>
              <a:t>Gødningsplan</a:t>
            </a:r>
          </a:p>
          <a:p>
            <a:r>
              <a:rPr lang="da-DK" dirty="0" smtClean="0"/>
              <a:t>Sprøjtejournal / SJI</a:t>
            </a:r>
          </a:p>
          <a:p>
            <a:r>
              <a:rPr lang="da-DK" dirty="0" smtClean="0"/>
              <a:t>DB1 og DB2</a:t>
            </a:r>
          </a:p>
          <a:p>
            <a:pPr marL="0" indent="0">
              <a:buNone/>
            </a:pPr>
            <a:endParaRPr lang="da-DK" dirty="0" smtClean="0"/>
          </a:p>
          <a:p>
            <a:endParaRPr lang="da-DK" dirty="0" smtClean="0"/>
          </a:p>
          <a:p>
            <a:endParaRPr lang="da-DK" dirty="0"/>
          </a:p>
        </p:txBody>
      </p:sp>
      <p:pic>
        <p:nvPicPr>
          <p:cNvPr id="4104"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8399" y="620688"/>
            <a:ext cx="3869177" cy="546550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2415" y="970703"/>
            <a:ext cx="3869176" cy="536048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98342" y="1372943"/>
            <a:ext cx="3776307" cy="53364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22197" y="1772816"/>
            <a:ext cx="3779092" cy="53188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72455" y="2204864"/>
            <a:ext cx="3966076" cy="563155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62510" y="2636912"/>
            <a:ext cx="4094867" cy="5832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70012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954529"/>
            <a:ext cx="3816024" cy="1143000"/>
          </a:xfrm>
        </p:spPr>
        <p:txBody>
          <a:bodyPr/>
          <a:lstStyle/>
          <a:p>
            <a:r>
              <a:rPr lang="da-DK" dirty="0" smtClean="0"/>
              <a:t>Udbytte</a:t>
            </a:r>
            <a:endParaRPr lang="da-DK" dirty="0"/>
          </a:p>
        </p:txBody>
      </p:sp>
      <p:sp>
        <p:nvSpPr>
          <p:cNvPr id="3" name="Pladsholder til indhold 2"/>
          <p:cNvSpPr>
            <a:spLocks noGrp="1"/>
          </p:cNvSpPr>
          <p:nvPr>
            <p:ph idx="1"/>
          </p:nvPr>
        </p:nvSpPr>
        <p:spPr>
          <a:xfrm>
            <a:off x="611560" y="1792736"/>
            <a:ext cx="3672008" cy="4257600"/>
          </a:xfrm>
        </p:spPr>
        <p:txBody>
          <a:bodyPr/>
          <a:lstStyle/>
          <a:p>
            <a:r>
              <a:rPr lang="da-DK" dirty="0" smtClean="0"/>
              <a:t>Overblik</a:t>
            </a:r>
          </a:p>
          <a:p>
            <a:pPr lvl="1"/>
            <a:r>
              <a:rPr lang="da-DK" dirty="0" smtClean="0"/>
              <a:t>Markplan / sædskifteoversigt</a:t>
            </a:r>
          </a:p>
          <a:p>
            <a:pPr lvl="1"/>
            <a:r>
              <a:rPr lang="da-DK" dirty="0" smtClean="0"/>
              <a:t>Arealfordeling</a:t>
            </a:r>
          </a:p>
          <a:p>
            <a:pPr lvl="1"/>
            <a:r>
              <a:rPr lang="da-DK" dirty="0" smtClean="0"/>
              <a:t>Dyrkningsplaner</a:t>
            </a:r>
          </a:p>
          <a:p>
            <a:r>
              <a:rPr lang="da-DK" dirty="0" smtClean="0"/>
              <a:t>Gødningsplan</a:t>
            </a:r>
          </a:p>
          <a:p>
            <a:r>
              <a:rPr lang="da-DK" dirty="0" smtClean="0"/>
              <a:t>Sprøjtejournal / SJI</a:t>
            </a:r>
          </a:p>
          <a:p>
            <a:r>
              <a:rPr lang="da-DK" dirty="0" smtClean="0"/>
              <a:t>DB1 og DB2</a:t>
            </a:r>
          </a:p>
          <a:p>
            <a:r>
              <a:rPr lang="da-DK" dirty="0" smtClean="0"/>
              <a:t>..</a:t>
            </a:r>
          </a:p>
          <a:p>
            <a:pPr marL="0" indent="0">
              <a:buNone/>
            </a:pPr>
            <a:endParaRPr lang="da-DK" dirty="0" smtClean="0"/>
          </a:p>
          <a:p>
            <a:endParaRPr lang="da-DK" dirty="0" smtClean="0"/>
          </a:p>
          <a:p>
            <a:endParaRPr lang="da-DK" dirty="0"/>
          </a:p>
        </p:txBody>
      </p:sp>
      <p:pic>
        <p:nvPicPr>
          <p:cNvPr id="4104"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8399" y="620688"/>
            <a:ext cx="3869177" cy="546550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2415" y="970703"/>
            <a:ext cx="3869176" cy="536048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98342" y="1372943"/>
            <a:ext cx="3776307" cy="53364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22197" y="1772816"/>
            <a:ext cx="3779092" cy="53188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72455" y="2204864"/>
            <a:ext cx="3966076" cy="563155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62510" y="2636912"/>
            <a:ext cx="4094867" cy="5832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72140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492896"/>
            <a:ext cx="7200400" cy="1143000"/>
          </a:xfrm>
        </p:spPr>
        <p:txBody>
          <a:bodyPr/>
          <a:lstStyle/>
          <a:p>
            <a:r>
              <a:rPr lang="da-DK" dirty="0" smtClean="0"/>
              <a:t>Læs mere på www.dlbr.dk/planteit</a:t>
            </a:r>
            <a:endParaRPr lang="da-DK" dirty="0"/>
          </a:p>
        </p:txBody>
      </p:sp>
      <p:pic>
        <p:nvPicPr>
          <p:cNvPr id="512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4048" y="1412776"/>
            <a:ext cx="3637320" cy="5165652"/>
          </a:xfrm>
          <a:prstGeom prst="rect">
            <a:avLst/>
          </a:prstGeom>
          <a:noFill/>
          <a:ln w="12700">
            <a:solidFill>
              <a:schemeClr val="tx1"/>
            </a:solidFill>
            <a:miter lim="800000"/>
            <a:headEnd/>
            <a:tailEnd/>
          </a:ln>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boks 3"/>
          <p:cNvSpPr txBox="1"/>
          <p:nvPr/>
        </p:nvSpPr>
        <p:spPr>
          <a:xfrm>
            <a:off x="683568" y="4365104"/>
            <a:ext cx="4301177" cy="400110"/>
          </a:xfrm>
          <a:prstGeom prst="rect">
            <a:avLst/>
          </a:prstGeom>
          <a:noFill/>
        </p:spPr>
        <p:txBody>
          <a:bodyPr wrap="none" rtlCol="0">
            <a:spAutoFit/>
          </a:bodyPr>
          <a:lstStyle/>
          <a:p>
            <a:r>
              <a:rPr lang="da-DK" sz="2000" b="1" i="1" dirty="0" smtClean="0"/>
              <a:t>Mange tak for opmærksomheden!</a:t>
            </a:r>
            <a:endParaRPr lang="da-DK" sz="2000" b="1" i="1" dirty="0"/>
          </a:p>
        </p:txBody>
      </p:sp>
    </p:spTree>
    <p:extLst>
      <p:ext uri="{BB962C8B-B14F-4D97-AF65-F5344CB8AC3E}">
        <p14:creationId xmlns:p14="http://schemas.microsoft.com/office/powerpoint/2010/main" val="35020583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366368" y="1484784"/>
            <a:ext cx="8452955" cy="523220"/>
          </a:xfrm>
          <a:prstGeom prst="rect">
            <a:avLst/>
          </a:prstGeom>
          <a:noFill/>
        </p:spPr>
        <p:txBody>
          <a:bodyPr wrap="none" rtlCol="0">
            <a:spAutoFit/>
          </a:bodyPr>
          <a:lstStyle/>
          <a:p>
            <a:r>
              <a:rPr lang="da-DK" sz="2800" b="1" dirty="0" err="1" smtClean="0"/>
              <a:t>PlanteIT</a:t>
            </a:r>
            <a:r>
              <a:rPr lang="da-DK" sz="2800" b="1" dirty="0" smtClean="0"/>
              <a:t> – produkter til registrering i planteavlen</a:t>
            </a:r>
          </a:p>
        </p:txBody>
      </p:sp>
      <p:grpSp>
        <p:nvGrpSpPr>
          <p:cNvPr id="5" name="Gruppe 4"/>
          <p:cNvGrpSpPr/>
          <p:nvPr/>
        </p:nvGrpSpPr>
        <p:grpSpPr>
          <a:xfrm rot="20726938">
            <a:off x="634947" y="4109753"/>
            <a:ext cx="902504" cy="1801840"/>
            <a:chOff x="827584" y="836712"/>
            <a:chExt cx="2526367" cy="4875684"/>
          </a:xfrm>
          <a:effectLst>
            <a:outerShdw blurRad="50800" dist="38100" dir="8100000" algn="tr" rotWithShape="0">
              <a:prstClr val="black">
                <a:alpha val="40000"/>
              </a:prstClr>
            </a:outerShdw>
          </a:effectLst>
        </p:grpSpPr>
        <p:pic>
          <p:nvPicPr>
            <p:cNvPr id="6" name="Billede 1" descr="image001"/>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7584" y="836712"/>
              <a:ext cx="2526367" cy="48756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6644" y="1618370"/>
              <a:ext cx="2208245" cy="3312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Tekstboks 8"/>
          <p:cNvSpPr txBox="1"/>
          <p:nvPr/>
        </p:nvSpPr>
        <p:spPr>
          <a:xfrm>
            <a:off x="2911003" y="3040970"/>
            <a:ext cx="2270430" cy="400110"/>
          </a:xfrm>
          <a:prstGeom prst="rect">
            <a:avLst/>
          </a:prstGeom>
          <a:noFill/>
        </p:spPr>
        <p:txBody>
          <a:bodyPr wrap="none" rtlCol="0">
            <a:spAutoFit/>
          </a:bodyPr>
          <a:lstStyle/>
          <a:p>
            <a:r>
              <a:rPr lang="da-DK" sz="2000" dirty="0" smtClean="0"/>
              <a:t>”Ved skrivebordet”</a:t>
            </a:r>
            <a:endParaRPr lang="da-DK" sz="2000" dirty="0"/>
          </a:p>
        </p:txBody>
      </p:sp>
      <p:grpSp>
        <p:nvGrpSpPr>
          <p:cNvPr id="13" name="Gruppe 12"/>
          <p:cNvGrpSpPr/>
          <p:nvPr/>
        </p:nvGrpSpPr>
        <p:grpSpPr>
          <a:xfrm>
            <a:off x="2268292" y="3287137"/>
            <a:ext cx="3555852" cy="2582096"/>
            <a:chOff x="3131840" y="2748395"/>
            <a:chExt cx="3555852" cy="2582096"/>
          </a:xfrm>
        </p:grpSpPr>
        <p:pic>
          <p:nvPicPr>
            <p:cNvPr id="1026" name="Picture 2" descr="http://www.televisions.com/Images/Reviews/Televisions/2009/R1028/white/1240/Philips_47PFL9703D_pc_signal_test_review.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31840" y="2748395"/>
              <a:ext cx="3555852" cy="25820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33872" y="3068960"/>
              <a:ext cx="2751788"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8" name="Picture 4" descr="http://www.citznet.com/~vanguard/assets/images/gs2_display.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17191" y="2581481"/>
            <a:ext cx="2164850" cy="154841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6" name="Tekstboks 15"/>
          <p:cNvSpPr txBox="1"/>
          <p:nvPr/>
        </p:nvSpPr>
        <p:spPr>
          <a:xfrm>
            <a:off x="366369" y="6060047"/>
            <a:ext cx="1664238" cy="400110"/>
          </a:xfrm>
          <a:prstGeom prst="rect">
            <a:avLst/>
          </a:prstGeom>
          <a:noFill/>
        </p:spPr>
        <p:txBody>
          <a:bodyPr wrap="none" rtlCol="0">
            <a:spAutoFit/>
          </a:bodyPr>
          <a:lstStyle/>
          <a:p>
            <a:r>
              <a:rPr lang="da-DK" sz="2000" b="1" dirty="0" smtClean="0"/>
              <a:t>Mark Mobile</a:t>
            </a:r>
            <a:endParaRPr lang="da-DK" sz="2000" b="1" dirty="0"/>
          </a:p>
        </p:txBody>
      </p:sp>
      <p:sp>
        <p:nvSpPr>
          <p:cNvPr id="17" name="Tekstboks 16"/>
          <p:cNvSpPr txBox="1"/>
          <p:nvPr/>
        </p:nvSpPr>
        <p:spPr>
          <a:xfrm>
            <a:off x="3221312" y="5764640"/>
            <a:ext cx="1649811" cy="400110"/>
          </a:xfrm>
          <a:prstGeom prst="rect">
            <a:avLst/>
          </a:prstGeom>
          <a:noFill/>
        </p:spPr>
        <p:txBody>
          <a:bodyPr wrap="none" rtlCol="0">
            <a:spAutoFit/>
          </a:bodyPr>
          <a:lstStyle/>
          <a:p>
            <a:r>
              <a:rPr lang="da-DK" sz="2000" b="1" dirty="0" smtClean="0"/>
              <a:t>Mark Online</a:t>
            </a:r>
            <a:endParaRPr lang="da-DK" sz="2000" b="1" dirty="0"/>
          </a:p>
        </p:txBody>
      </p:sp>
      <p:sp>
        <p:nvSpPr>
          <p:cNvPr id="18" name="Tekstboks 17"/>
          <p:cNvSpPr txBox="1"/>
          <p:nvPr/>
        </p:nvSpPr>
        <p:spPr>
          <a:xfrm>
            <a:off x="6319911" y="4185320"/>
            <a:ext cx="2308645" cy="400110"/>
          </a:xfrm>
          <a:prstGeom prst="rect">
            <a:avLst/>
          </a:prstGeom>
          <a:noFill/>
        </p:spPr>
        <p:txBody>
          <a:bodyPr wrap="none" rtlCol="0">
            <a:spAutoFit/>
          </a:bodyPr>
          <a:lstStyle/>
          <a:p>
            <a:r>
              <a:rPr lang="da-DK" sz="2000" b="1" dirty="0" err="1" smtClean="0"/>
              <a:t>DataManagement</a:t>
            </a:r>
            <a:endParaRPr lang="da-DK" sz="2000" b="1" dirty="0"/>
          </a:p>
        </p:txBody>
      </p:sp>
      <p:sp>
        <p:nvSpPr>
          <p:cNvPr id="20" name="Højre-venstrepil 19"/>
          <p:cNvSpPr/>
          <p:nvPr/>
        </p:nvSpPr>
        <p:spPr>
          <a:xfrm rot="19796681">
            <a:off x="5704586" y="3747926"/>
            <a:ext cx="608076" cy="178395"/>
          </a:xfrm>
          <a:prstGeom prst="lef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Højre-venstrepil 20"/>
          <p:cNvSpPr/>
          <p:nvPr/>
        </p:nvSpPr>
        <p:spPr>
          <a:xfrm rot="20715187">
            <a:off x="1680086" y="4718116"/>
            <a:ext cx="608076" cy="178395"/>
          </a:xfrm>
          <a:prstGeom prst="lef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Tekstboks 21"/>
          <p:cNvSpPr txBox="1"/>
          <p:nvPr/>
        </p:nvSpPr>
        <p:spPr>
          <a:xfrm>
            <a:off x="6224267" y="6095519"/>
            <a:ext cx="2550698" cy="400110"/>
          </a:xfrm>
          <a:prstGeom prst="rect">
            <a:avLst/>
          </a:prstGeom>
          <a:noFill/>
        </p:spPr>
        <p:txBody>
          <a:bodyPr wrap="none" rtlCol="0">
            <a:spAutoFit/>
          </a:bodyPr>
          <a:lstStyle/>
          <a:p>
            <a:r>
              <a:rPr lang="da-DK" sz="2000" b="1" dirty="0" smtClean="0"/>
              <a:t>LetFarm Connector</a:t>
            </a:r>
            <a:endParaRPr lang="da-DK" sz="2000" b="1" dirty="0"/>
          </a:p>
        </p:txBody>
      </p:sp>
      <p:sp>
        <p:nvSpPr>
          <p:cNvPr id="23" name="Højre-venstrepil 22"/>
          <p:cNvSpPr/>
          <p:nvPr/>
        </p:nvSpPr>
        <p:spPr>
          <a:xfrm rot="1788980">
            <a:off x="5690461" y="5102681"/>
            <a:ext cx="608076" cy="178395"/>
          </a:xfrm>
          <a:prstGeom prst="lef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 name="Tekstboks 1"/>
          <p:cNvSpPr txBox="1"/>
          <p:nvPr/>
        </p:nvSpPr>
        <p:spPr>
          <a:xfrm>
            <a:off x="1547664" y="2396815"/>
            <a:ext cx="4634602" cy="369332"/>
          </a:xfrm>
          <a:prstGeom prst="rect">
            <a:avLst/>
          </a:prstGeom>
          <a:noFill/>
        </p:spPr>
        <p:txBody>
          <a:bodyPr wrap="none" rtlCol="0">
            <a:spAutoFit/>
          </a:bodyPr>
          <a:lstStyle/>
          <a:p>
            <a:r>
              <a:rPr lang="da-DK" b="1" u="sng" dirty="0" smtClean="0"/>
              <a:t>Altid samme data overalt – 100% backup</a:t>
            </a:r>
            <a:endParaRPr lang="da-DK" b="1" u="sng" dirty="0"/>
          </a:p>
        </p:txBody>
      </p:sp>
      <p:pic>
        <p:nvPicPr>
          <p:cNvPr id="1027" name="Picture 3" descr="https://photos-6.dropbox.com/t/0/AAB_CD-OavgGD7ZjnvJ6OChorcP4-oKUFFMbumMAgbhDhQ/10/39085728/png/32x32/2/1357902000/0/2/Gl.%20menu.png/AnAZ8wfm_Ww-EGpV5bUOKbWYgdjbZC97F16_fdwktfQ?size=1280x96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664735">
            <a:off x="6805813" y="4651377"/>
            <a:ext cx="917383" cy="160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848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1124744"/>
            <a:ext cx="4896544" cy="710952"/>
          </a:xfrm>
        </p:spPr>
        <p:txBody>
          <a:bodyPr/>
          <a:lstStyle/>
          <a:p>
            <a:r>
              <a:rPr lang="da-DK" dirty="0" smtClean="0"/>
              <a:t>Mark Mobile</a:t>
            </a:r>
            <a:endParaRPr lang="da-DK" dirty="0"/>
          </a:p>
        </p:txBody>
      </p:sp>
      <p:sp>
        <p:nvSpPr>
          <p:cNvPr id="3" name="Pladsholder til indhold 2"/>
          <p:cNvSpPr>
            <a:spLocks noGrp="1"/>
          </p:cNvSpPr>
          <p:nvPr>
            <p:ph idx="1"/>
          </p:nvPr>
        </p:nvSpPr>
        <p:spPr>
          <a:xfrm>
            <a:off x="334053" y="2060848"/>
            <a:ext cx="5688632" cy="4257600"/>
          </a:xfrm>
        </p:spPr>
        <p:txBody>
          <a:bodyPr/>
          <a:lstStyle/>
          <a:p>
            <a:r>
              <a:rPr lang="da-DK" sz="2400" dirty="0" smtClean="0"/>
              <a:t>Kan registrere på flere marker fordelt på flere bedrifter </a:t>
            </a:r>
            <a:r>
              <a:rPr lang="da-DK" sz="2400" u="sng" dirty="0" smtClean="0"/>
              <a:t>i én arbejdsgang</a:t>
            </a:r>
          </a:p>
          <a:p>
            <a:pPr marL="0" indent="0">
              <a:buNone/>
            </a:pPr>
            <a:endParaRPr lang="da-DK" sz="800" dirty="0" smtClean="0"/>
          </a:p>
          <a:p>
            <a:r>
              <a:rPr lang="da-DK" sz="2400" dirty="0"/>
              <a:t>Kører på </a:t>
            </a:r>
            <a:r>
              <a:rPr lang="da-DK" sz="2400" dirty="0" smtClean="0"/>
              <a:t>alt: Android</a:t>
            </a:r>
            <a:r>
              <a:rPr lang="da-DK" sz="2400" dirty="0"/>
              <a:t>, </a:t>
            </a:r>
            <a:r>
              <a:rPr lang="da-DK" sz="2400" dirty="0" smtClean="0"/>
              <a:t>Apple </a:t>
            </a:r>
            <a:r>
              <a:rPr lang="da-DK" sz="2400" dirty="0"/>
              <a:t>og Windows Phone – </a:t>
            </a:r>
            <a:r>
              <a:rPr lang="da-DK" sz="2400" dirty="0" err="1" smtClean="0"/>
              <a:t>iPads</a:t>
            </a:r>
            <a:r>
              <a:rPr lang="da-DK" sz="2400" dirty="0" smtClean="0"/>
              <a:t>, tablets </a:t>
            </a:r>
            <a:r>
              <a:rPr lang="da-DK" sz="2400" dirty="0"/>
              <a:t>og mobiltelefoner</a:t>
            </a:r>
          </a:p>
          <a:p>
            <a:pPr marL="0" indent="0">
              <a:buNone/>
            </a:pPr>
            <a:endParaRPr lang="da-DK" sz="800" dirty="0" smtClean="0"/>
          </a:p>
          <a:p>
            <a:r>
              <a:rPr lang="da-DK" sz="2400" dirty="0"/>
              <a:t>Udvides med såning, jordbehandling, gødning og høstudbytter til foråret 2013</a:t>
            </a:r>
          </a:p>
        </p:txBody>
      </p:sp>
      <p:grpSp>
        <p:nvGrpSpPr>
          <p:cNvPr id="15" name="Gruppe 14"/>
          <p:cNvGrpSpPr/>
          <p:nvPr/>
        </p:nvGrpSpPr>
        <p:grpSpPr>
          <a:xfrm>
            <a:off x="6012160" y="548680"/>
            <a:ext cx="3031754" cy="5904656"/>
            <a:chOff x="827584" y="836712"/>
            <a:chExt cx="2526367" cy="4875684"/>
          </a:xfrm>
        </p:grpSpPr>
        <p:pic>
          <p:nvPicPr>
            <p:cNvPr id="16" name="Billede 1" descr="image001"/>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7584" y="836712"/>
              <a:ext cx="2526367" cy="487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6644" y="1618370"/>
              <a:ext cx="2208245"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2913790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980728"/>
            <a:ext cx="5544616" cy="1143000"/>
          </a:xfrm>
        </p:spPr>
        <p:txBody>
          <a:bodyPr/>
          <a:lstStyle/>
          <a:p>
            <a:r>
              <a:rPr lang="da-DK" sz="3200" dirty="0" smtClean="0"/>
              <a:t>Mark Mobile – lettere bliver det ikke at komme i gang</a:t>
            </a:r>
            <a:endParaRPr lang="da-DK" sz="3200" dirty="0"/>
          </a:p>
        </p:txBody>
      </p:sp>
      <p:sp>
        <p:nvSpPr>
          <p:cNvPr id="3" name="Pladsholder til indhold 2"/>
          <p:cNvSpPr>
            <a:spLocks noGrp="1"/>
          </p:cNvSpPr>
          <p:nvPr>
            <p:ph idx="1"/>
          </p:nvPr>
        </p:nvSpPr>
        <p:spPr>
          <a:xfrm>
            <a:off x="467544" y="2123728"/>
            <a:ext cx="5256584" cy="1377279"/>
          </a:xfrm>
        </p:spPr>
        <p:txBody>
          <a:bodyPr/>
          <a:lstStyle/>
          <a:p>
            <a:r>
              <a:rPr lang="da-DK" dirty="0" smtClean="0"/>
              <a:t>26.000 landmænd har data klar allerede</a:t>
            </a:r>
            <a:endParaRPr lang="da-DK" dirty="0"/>
          </a:p>
        </p:txBody>
      </p:sp>
      <p:grpSp>
        <p:nvGrpSpPr>
          <p:cNvPr id="5" name="Gruppe 4"/>
          <p:cNvGrpSpPr/>
          <p:nvPr/>
        </p:nvGrpSpPr>
        <p:grpSpPr>
          <a:xfrm>
            <a:off x="6012160" y="548680"/>
            <a:ext cx="3031754" cy="5904656"/>
            <a:chOff x="827584" y="836712"/>
            <a:chExt cx="2526367" cy="4875684"/>
          </a:xfrm>
        </p:grpSpPr>
        <p:pic>
          <p:nvPicPr>
            <p:cNvPr id="7" name="Billede 1" descr="image001"/>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7584" y="836712"/>
              <a:ext cx="2526367" cy="487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6644" y="1618370"/>
              <a:ext cx="2208245"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03040" y="1495300"/>
            <a:ext cx="2649993" cy="396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jeb\AppData\Local\Microsoft\Windows\Temporary Internet Files\Content.Outlook\8Q0I1IHV\foto (4).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93019" y="1482989"/>
            <a:ext cx="2699418" cy="399425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1600" y="3094473"/>
            <a:ext cx="3150640" cy="373791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3618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135830"/>
            <a:ext cx="7200400" cy="697907"/>
          </a:xfrm>
        </p:spPr>
        <p:txBody>
          <a:bodyPr/>
          <a:lstStyle/>
          <a:p>
            <a:r>
              <a:rPr lang="da-DK" dirty="0" smtClean="0"/>
              <a:t>Mark Online</a:t>
            </a:r>
            <a:endParaRPr lang="da-DK" dirty="0"/>
          </a:p>
        </p:txBody>
      </p:sp>
      <p:sp>
        <p:nvSpPr>
          <p:cNvPr id="3" name="Pladsholder til indhold 2"/>
          <p:cNvSpPr>
            <a:spLocks noGrp="1"/>
          </p:cNvSpPr>
          <p:nvPr>
            <p:ph idx="1"/>
          </p:nvPr>
        </p:nvSpPr>
        <p:spPr>
          <a:xfrm>
            <a:off x="706792" y="1833737"/>
            <a:ext cx="4081232" cy="4257600"/>
          </a:xfrm>
        </p:spPr>
        <p:txBody>
          <a:bodyPr/>
          <a:lstStyle/>
          <a:p>
            <a:r>
              <a:rPr lang="da-DK" sz="2500" dirty="0" smtClean="0"/>
              <a:t>Fire versioner</a:t>
            </a:r>
          </a:p>
          <a:p>
            <a:r>
              <a:rPr lang="da-DK" sz="2500" dirty="0" smtClean="0"/>
              <a:t>Pesticidkontrol og SJI</a:t>
            </a:r>
          </a:p>
          <a:p>
            <a:r>
              <a:rPr lang="da-DK" sz="2500" dirty="0" smtClean="0"/>
              <a:t>Planlægning, opfølgning Enkeltbetaling</a:t>
            </a:r>
            <a:endParaRPr lang="da-DK" sz="2500" dirty="0"/>
          </a:p>
          <a:p>
            <a:r>
              <a:rPr lang="da-DK" sz="2500" dirty="0" smtClean="0"/>
              <a:t>Timer på mandskab og maskiner</a:t>
            </a:r>
          </a:p>
          <a:p>
            <a:r>
              <a:rPr lang="da-DK" sz="2500" dirty="0" smtClean="0"/>
              <a:t>Gødningsregnskab </a:t>
            </a:r>
          </a:p>
          <a:p>
            <a:r>
              <a:rPr lang="da-DK" sz="2500" dirty="0" smtClean="0"/>
              <a:t>Priser </a:t>
            </a:r>
            <a:r>
              <a:rPr lang="da-DK" sz="2500" dirty="0"/>
              <a:t>og </a:t>
            </a:r>
            <a:r>
              <a:rPr lang="da-DK" sz="2500" dirty="0" smtClean="0"/>
              <a:t>økonomi</a:t>
            </a:r>
          </a:p>
          <a:p>
            <a:r>
              <a:rPr lang="da-DK" sz="2500" dirty="0" smtClean="0"/>
              <a:t>Vandregnskab</a:t>
            </a:r>
            <a:endParaRPr lang="da-DK" sz="2500" dirty="0"/>
          </a:p>
          <a:p>
            <a:endParaRPr lang="da-DK" sz="2500" dirty="0"/>
          </a:p>
        </p:txBody>
      </p:sp>
      <p:grpSp>
        <p:nvGrpSpPr>
          <p:cNvPr id="4" name="Gruppe 3"/>
          <p:cNvGrpSpPr/>
          <p:nvPr/>
        </p:nvGrpSpPr>
        <p:grpSpPr>
          <a:xfrm>
            <a:off x="3779912" y="1553585"/>
            <a:ext cx="6429487" cy="5257650"/>
            <a:chOff x="3131840" y="2748395"/>
            <a:chExt cx="3555852" cy="2582096"/>
          </a:xfrm>
          <a:scene3d>
            <a:camera prst="perspectiveHeroicExtremeLeftFacing"/>
            <a:lightRig rig="threePt" dir="t"/>
          </a:scene3d>
        </p:grpSpPr>
        <p:pic>
          <p:nvPicPr>
            <p:cNvPr id="5" name="Picture 2" descr="http://www.televisions.com/Images/Reviews/Televisions/2009/R1028/white/1240/Philips_47PFL9703D_pc_signal_test_review.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31840" y="2748395"/>
              <a:ext cx="3555852" cy="25820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33872" y="3068960"/>
              <a:ext cx="2751788"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8425005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954529"/>
            <a:ext cx="3816024" cy="1143000"/>
          </a:xfrm>
        </p:spPr>
        <p:txBody>
          <a:bodyPr/>
          <a:lstStyle/>
          <a:p>
            <a:r>
              <a:rPr lang="da-DK" dirty="0" smtClean="0"/>
              <a:t>Udbytte</a:t>
            </a:r>
            <a:endParaRPr lang="da-DK" dirty="0"/>
          </a:p>
        </p:txBody>
      </p:sp>
      <p:sp>
        <p:nvSpPr>
          <p:cNvPr id="3" name="Pladsholder til indhold 2"/>
          <p:cNvSpPr>
            <a:spLocks noGrp="1"/>
          </p:cNvSpPr>
          <p:nvPr>
            <p:ph idx="1"/>
          </p:nvPr>
        </p:nvSpPr>
        <p:spPr>
          <a:xfrm>
            <a:off x="611560" y="1792736"/>
            <a:ext cx="3672008" cy="4257600"/>
          </a:xfrm>
        </p:spPr>
        <p:txBody>
          <a:bodyPr/>
          <a:lstStyle/>
          <a:p>
            <a:r>
              <a:rPr lang="da-DK" dirty="0" smtClean="0"/>
              <a:t>Overblik</a:t>
            </a:r>
          </a:p>
          <a:p>
            <a:pPr lvl="1"/>
            <a:r>
              <a:rPr lang="da-DK" dirty="0" smtClean="0"/>
              <a:t>Markplan / sædskifteoversigt</a:t>
            </a:r>
          </a:p>
          <a:p>
            <a:pPr marL="0" indent="0">
              <a:buNone/>
            </a:pPr>
            <a:endParaRPr lang="da-DK" dirty="0" smtClean="0"/>
          </a:p>
          <a:p>
            <a:endParaRPr lang="da-DK" dirty="0" smtClean="0"/>
          </a:p>
          <a:p>
            <a:endParaRPr lang="da-DK" dirty="0"/>
          </a:p>
        </p:txBody>
      </p:sp>
      <p:pic>
        <p:nvPicPr>
          <p:cNvPr id="4104"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8399" y="620688"/>
            <a:ext cx="3869177" cy="546550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70012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954529"/>
            <a:ext cx="3816024" cy="1143000"/>
          </a:xfrm>
        </p:spPr>
        <p:txBody>
          <a:bodyPr/>
          <a:lstStyle/>
          <a:p>
            <a:r>
              <a:rPr lang="da-DK" dirty="0" smtClean="0"/>
              <a:t>Udbytte</a:t>
            </a:r>
            <a:endParaRPr lang="da-DK" dirty="0"/>
          </a:p>
        </p:txBody>
      </p:sp>
      <p:sp>
        <p:nvSpPr>
          <p:cNvPr id="3" name="Pladsholder til indhold 2"/>
          <p:cNvSpPr>
            <a:spLocks noGrp="1"/>
          </p:cNvSpPr>
          <p:nvPr>
            <p:ph idx="1"/>
          </p:nvPr>
        </p:nvSpPr>
        <p:spPr>
          <a:xfrm>
            <a:off x="611560" y="1792736"/>
            <a:ext cx="3672008" cy="4257600"/>
          </a:xfrm>
        </p:spPr>
        <p:txBody>
          <a:bodyPr/>
          <a:lstStyle/>
          <a:p>
            <a:r>
              <a:rPr lang="da-DK" dirty="0" smtClean="0"/>
              <a:t>Overblik</a:t>
            </a:r>
          </a:p>
          <a:p>
            <a:pPr lvl="1"/>
            <a:r>
              <a:rPr lang="da-DK" dirty="0" smtClean="0"/>
              <a:t>Markplan / sædskifteoversigt</a:t>
            </a:r>
          </a:p>
          <a:p>
            <a:pPr lvl="1"/>
            <a:r>
              <a:rPr lang="da-DK" dirty="0" smtClean="0"/>
              <a:t>Arealfordeling</a:t>
            </a:r>
          </a:p>
          <a:p>
            <a:pPr marL="0" indent="0">
              <a:buNone/>
            </a:pPr>
            <a:endParaRPr lang="da-DK" dirty="0" smtClean="0"/>
          </a:p>
          <a:p>
            <a:endParaRPr lang="da-DK" dirty="0" smtClean="0"/>
          </a:p>
          <a:p>
            <a:endParaRPr lang="da-DK" dirty="0"/>
          </a:p>
        </p:txBody>
      </p:sp>
      <p:pic>
        <p:nvPicPr>
          <p:cNvPr id="4104"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8399" y="620688"/>
            <a:ext cx="3869177" cy="546550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2415" y="970703"/>
            <a:ext cx="3869176" cy="536048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70012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954529"/>
            <a:ext cx="3816024" cy="1143000"/>
          </a:xfrm>
        </p:spPr>
        <p:txBody>
          <a:bodyPr/>
          <a:lstStyle/>
          <a:p>
            <a:r>
              <a:rPr lang="da-DK" dirty="0" smtClean="0"/>
              <a:t>Udbytte</a:t>
            </a:r>
            <a:endParaRPr lang="da-DK" dirty="0"/>
          </a:p>
        </p:txBody>
      </p:sp>
      <p:sp>
        <p:nvSpPr>
          <p:cNvPr id="3" name="Pladsholder til indhold 2"/>
          <p:cNvSpPr>
            <a:spLocks noGrp="1"/>
          </p:cNvSpPr>
          <p:nvPr>
            <p:ph idx="1"/>
          </p:nvPr>
        </p:nvSpPr>
        <p:spPr>
          <a:xfrm>
            <a:off x="611560" y="1792736"/>
            <a:ext cx="3672008" cy="4257600"/>
          </a:xfrm>
        </p:spPr>
        <p:txBody>
          <a:bodyPr/>
          <a:lstStyle/>
          <a:p>
            <a:r>
              <a:rPr lang="da-DK" dirty="0" smtClean="0"/>
              <a:t>Overblik</a:t>
            </a:r>
          </a:p>
          <a:p>
            <a:pPr lvl="1"/>
            <a:r>
              <a:rPr lang="da-DK" dirty="0" smtClean="0"/>
              <a:t>Markplan / sædskifteoversigt</a:t>
            </a:r>
          </a:p>
          <a:p>
            <a:pPr lvl="1"/>
            <a:r>
              <a:rPr lang="da-DK" dirty="0" smtClean="0"/>
              <a:t>Arealfordeling</a:t>
            </a:r>
          </a:p>
          <a:p>
            <a:pPr lvl="1"/>
            <a:r>
              <a:rPr lang="da-DK" dirty="0" smtClean="0"/>
              <a:t>Dyrkningsplaner</a:t>
            </a:r>
          </a:p>
          <a:p>
            <a:pPr marL="0" indent="0">
              <a:buNone/>
            </a:pPr>
            <a:endParaRPr lang="da-DK" dirty="0" smtClean="0"/>
          </a:p>
          <a:p>
            <a:endParaRPr lang="da-DK" dirty="0" smtClean="0"/>
          </a:p>
          <a:p>
            <a:endParaRPr lang="da-DK" dirty="0"/>
          </a:p>
        </p:txBody>
      </p:sp>
      <p:pic>
        <p:nvPicPr>
          <p:cNvPr id="4104"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8399" y="620688"/>
            <a:ext cx="3869177" cy="546550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2415" y="970703"/>
            <a:ext cx="3869176" cy="536048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98342" y="1372943"/>
            <a:ext cx="3776307" cy="53364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70012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954529"/>
            <a:ext cx="3816024" cy="1143000"/>
          </a:xfrm>
        </p:spPr>
        <p:txBody>
          <a:bodyPr/>
          <a:lstStyle/>
          <a:p>
            <a:r>
              <a:rPr lang="da-DK" dirty="0" smtClean="0"/>
              <a:t>Udbytte</a:t>
            </a:r>
            <a:endParaRPr lang="da-DK" dirty="0"/>
          </a:p>
        </p:txBody>
      </p:sp>
      <p:sp>
        <p:nvSpPr>
          <p:cNvPr id="3" name="Pladsholder til indhold 2"/>
          <p:cNvSpPr>
            <a:spLocks noGrp="1"/>
          </p:cNvSpPr>
          <p:nvPr>
            <p:ph idx="1"/>
          </p:nvPr>
        </p:nvSpPr>
        <p:spPr>
          <a:xfrm>
            <a:off x="611560" y="1792736"/>
            <a:ext cx="3672008" cy="4257600"/>
          </a:xfrm>
        </p:spPr>
        <p:txBody>
          <a:bodyPr/>
          <a:lstStyle/>
          <a:p>
            <a:r>
              <a:rPr lang="da-DK" dirty="0" smtClean="0"/>
              <a:t>Overblik</a:t>
            </a:r>
          </a:p>
          <a:p>
            <a:pPr lvl="1"/>
            <a:r>
              <a:rPr lang="da-DK" dirty="0" smtClean="0"/>
              <a:t>Markplan / sædskifteoversigt</a:t>
            </a:r>
          </a:p>
          <a:p>
            <a:pPr lvl="1"/>
            <a:r>
              <a:rPr lang="da-DK" dirty="0" smtClean="0"/>
              <a:t>Arealfordeling</a:t>
            </a:r>
          </a:p>
          <a:p>
            <a:pPr lvl="1"/>
            <a:r>
              <a:rPr lang="da-DK" dirty="0" smtClean="0"/>
              <a:t>Dyrkningsplaner</a:t>
            </a:r>
          </a:p>
          <a:p>
            <a:r>
              <a:rPr lang="da-DK" dirty="0" smtClean="0"/>
              <a:t>Gødningsplan</a:t>
            </a:r>
          </a:p>
          <a:p>
            <a:pPr marL="0" indent="0">
              <a:buNone/>
            </a:pPr>
            <a:endParaRPr lang="da-DK" dirty="0" smtClean="0"/>
          </a:p>
          <a:p>
            <a:endParaRPr lang="da-DK" dirty="0" smtClean="0"/>
          </a:p>
          <a:p>
            <a:endParaRPr lang="da-DK" dirty="0"/>
          </a:p>
        </p:txBody>
      </p:sp>
      <p:pic>
        <p:nvPicPr>
          <p:cNvPr id="4104"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8399" y="620688"/>
            <a:ext cx="3869177" cy="546550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2415" y="970703"/>
            <a:ext cx="3869176" cy="536048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98342" y="1372943"/>
            <a:ext cx="3776307" cy="53364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22197" y="1772816"/>
            <a:ext cx="3779092" cy="53188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70012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Plantekongres2012_med_finansiering">
  <a:themeElements>
    <a:clrScheme name="VFL AKM">
      <a:dk1>
        <a:srgbClr val="3F3F3F"/>
      </a:dk1>
      <a:lt1>
        <a:sysClr val="window" lastClr="FFFFFF"/>
      </a:lt1>
      <a:dk2>
        <a:srgbClr val="09562C"/>
      </a:dk2>
      <a:lt2>
        <a:srgbClr val="C8C7B2"/>
      </a:lt2>
      <a:accent1>
        <a:srgbClr val="09562C"/>
      </a:accent1>
      <a:accent2>
        <a:srgbClr val="D0C22B"/>
      </a:accent2>
      <a:accent3>
        <a:srgbClr val="C8C7B2"/>
      </a:accent3>
      <a:accent4>
        <a:srgbClr val="000000"/>
      </a:accent4>
      <a:accent5>
        <a:srgbClr val="9DDCF9"/>
      </a:accent5>
      <a:accent6>
        <a:srgbClr val="E95D0F"/>
      </a:accent6>
      <a:hlink>
        <a:srgbClr val="09562C"/>
      </a:hlink>
      <a:folHlink>
        <a:srgbClr val="09562C"/>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rtikelside" ma:contentTypeID="0x010100C568DB52D9D0A14D9B2FDCC96666E9F2007948130EC3DB064584E219954237AF3900242457EFB8B24247815D688C526CD44D00E4546C6293616748A050CE5F260997AF" ma:contentTypeVersion="0" ma:contentTypeDescription="Artikelside er en skabelon for systemindholdstyper, der er oprettet af funktionen for ressourcer til udgivelse. Det er den tilknyttede indholdstypeskabelon for de standardsidelayout, der bruges til at oprette artikelsider på websteder, hvor udgivelsesfunktionen er aktiveret." ma:contentTypeScope="" ma:versionID="f43b4f0a7eeb5a02eecf3f7d0ec14462">
  <xsd:schema xmlns:xsd="http://www.w3.org/2001/XMLSchema" xmlns:xs="http://www.w3.org/2001/XMLSchema" xmlns:p="http://schemas.microsoft.com/office/2006/metadata/properties" xmlns:ns1="http://schemas.microsoft.com/sharepoint/v3" targetNamespace="http://schemas.microsoft.com/office/2006/metadata/properties" ma:root="true" ma:fieldsID="5f3d056faa624a1caa280840e9336af1"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Beskrivelse" ma:internalName="Comments">
      <xsd:simpleType>
        <xsd:restriction base="dms:Note">
          <xsd:maxLength value="255"/>
        </xsd:restriction>
      </xsd:simpleType>
    </xsd:element>
    <xsd:element name="PublishingStartDate" ma:index="9" nillable="true" ma:displayName="Startdato for planlægning" ma:description="" ma:hidden="true" ma:internalName="PublishingStartDate">
      <xsd:simpleType>
        <xsd:restriction base="dms:Unknown"/>
      </xsd:simpleType>
    </xsd:element>
    <xsd:element name="PublishingExpirationDate" ma:index="10" nillable="true" ma:displayName="Slutdato for planlægning" ma:description="" ma:hidden="true" ma:internalName="PublishingExpirationDate">
      <xsd:simpleType>
        <xsd:restriction base="dms:Unknown"/>
      </xsd:simpleType>
    </xsd:element>
    <xsd:element name="PublishingContact" ma:index="11" nillable="true" ma:displayName="Kontaktpers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internalName="PublishingContactEmail">
      <xsd:simpleType>
        <xsd:restriction base="dms:Text">
          <xsd:maxLength value="255"/>
        </xsd:restriction>
      </xsd:simpleType>
    </xsd:element>
    <xsd:element name="PublishingContactName" ma:index="13" nillable="true" ma:displayName="Navn på kontaktperson" ma:internalName="PublishingContactName">
      <xsd:simpleType>
        <xsd:restriction base="dms:Text">
          <xsd:maxLength value="255"/>
        </xsd:restriction>
      </xsd:simpleType>
    </xsd:element>
    <xsd:element name="PublishingContactPicture" ma:index="14" nillable="true" ma:displayName="Billede af kontaktpers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internalName="PublishingPageImage">
      <xsd:simpleType>
        <xsd:restriction base="dms:Unknown"/>
      </xsd:simpleType>
    </xsd:element>
    <xsd:element name="PublishingPageContent" ma:index="21" nillable="true" ma:displayName="Sideindhold" ma:internalName="PublishingPageContent">
      <xsd:simpleType>
        <xsd:restriction base="dms:Unknown"/>
      </xsd:simpleType>
    </xsd:element>
    <xsd:element name="SummaryLinks" ma:index="22" nillable="true" ma:displayName="Oversigtshyperlinks" ma:internalName="SummaryLinks">
      <xsd:simpleType>
        <xsd:restriction base="dms:Unknown"/>
      </xsd:simpleType>
    </xsd:element>
    <xsd:element name="ArticleByLine" ma:index="23" nillable="true" ma:displayName="Forfatterlinje" ma:internalName="ArticleByLine">
      <xsd:simpleType>
        <xsd:restriction base="dms:Text">
          <xsd:maxLength value="255"/>
        </xsd:restriction>
      </xsd:simpleType>
    </xsd:element>
    <xsd:element name="ArticleStartDate" ma:index="24" nillable="true" ma:displayName="Artikeldato" ma:format="DateOnly" ma:internalName="ArticleStartDate">
      <xsd:simpleType>
        <xsd:restriction base="dms:DateTime"/>
      </xsd:simpleType>
    </xsd:element>
    <xsd:element name="PublishingImageCaption" ma:index="25" nillable="true" ma:displayName="Billedtekst" ma:internalName="PublishingImageCaption">
      <xsd:simpleType>
        <xsd:restriction base="dms:Unknown"/>
      </xsd:simpleType>
    </xsd:element>
    <xsd:element name="HeaderStyleDefinitions" ma:index="26" nillable="true" ma:displayName="Typografidefinitioner" ma:hidden="true" ma:internalName="HeaderStyleDefinition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RollupImage xmlns="http://schemas.microsoft.com/sharepoint/v3" xsi:nil="true"/>
    <PublishingContactEmail xmlns="http://schemas.microsoft.com/sharepoint/v3" xsi:nil="true"/>
    <HeaderStyleDefinitions xmlns="http://schemas.microsoft.com/sharepoint/v3" xsi:nil="true"/>
    <PublishingVariationRelationshipLinkFieldID xmlns="http://schemas.microsoft.com/sharepoint/v3">
      <Url xsi:nil="true"/>
      <Description xsi:nil="true"/>
    </PublishingVariationRelationshipLinkFieldID>
    <PublishingPageContent xmlns="http://schemas.microsoft.com/sharepoint/v3" xsi:nil="true"/>
    <PublishingVariationGroupID xmlns="http://schemas.microsoft.com/sharepoint/v3" xsi:nil="true"/>
    <ArticleStartDate xmlns="http://schemas.microsoft.com/sharepoint/v3">2013-03-19T23:00:00+00:00</ArticleStartDate>
    <ArticleByLine xmlns="http://schemas.microsoft.com/sharepoint/v3" xsi:nil="true"/>
    <PublishingImageCaption xmlns="http://schemas.microsoft.com/sharepoint/v3" xsi:nil="true"/>
    <Audience xmlns="http://schemas.microsoft.com/sharepoint/v3" xsi:nil="true"/>
    <PublishingPageImage xmlns="http://schemas.microsoft.com/sharepoint/v3" xsi:nil="true"/>
    <SummaryLinks xmlns="http://schemas.microsoft.com/sharepoint/v3">&lt;div title="_schemaversion" id="_3"&gt;
  &lt;div title="_view"&gt;
    &lt;span title="_columns"&gt;1&lt;/span&gt;
    &lt;span title="_linkstyle"&gt;&lt;/span&gt;
    &lt;span title="_groupstyle"&gt;&lt;/span&gt;
  &lt;/div&gt;
&lt;/div&gt;</SummaryLinks>
    <PublishingExpirationDate xmlns="http://schemas.microsoft.com/sharepoint/v3" xsi:nil="true"/>
    <PublishingContactPicture xmlns="http://schemas.microsoft.com/sharepoint/v3">
      <Url xsi:nil="true"/>
      <Description xsi:nil="true"/>
    </PublishingContactPicture>
    <PublishingStartDate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Powerpoint om Mark Mobile. Præsenter på Plantekongres 2013 af Jens Bligaard</Comment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Landbrugsinfo Artikelside" ma:contentTypeID="0x010100C568DB52D9D0A14D9B2FDCC96666E9F2007948130EC3DB064584E219954237AF3900242457EFB8B24247815D688C526CD44D00C26A9DBCB02B5C4DA1F017B836C045C00060750ADE2E6249BABB5C6118FC133DE800B6E1A9893ABA4670B08C14B9C53A30D30038FE43F1637F744F843E7D7DE1471064" ma:contentTypeVersion="47" ma:contentTypeDescription="Den primære contenttype der anvendes på Landbrugsinfo" ma:contentTypeScope="" ma:versionID="6bb6e3eb81da31a12c679a41a7f61886">
  <xsd:schema xmlns:xsd="http://www.w3.org/2001/XMLSchema" xmlns:xs="http://www.w3.org/2001/XMLSchema" xmlns:p="http://schemas.microsoft.com/office/2006/metadata/properties" xmlns:ns1="http://schemas.microsoft.com/sharepoint/v3" xmlns:ns2="3f9812e8-f9bc-41f9-81fe-376cdc75b746" xmlns:ns3="5aa14257-579e-4a1f-bbbb-3c8dd7393476" xmlns:ns4="1fc47be7-e242-49d7-8745-326dae84948d" xmlns:ns5="b31ad1b1-3f52-4d85-9ee6-68eeea8ecdcd" xmlns:ns6="0bc7c0dc-e0e5-454a-a5a8-5041c22ec7ad" xmlns:ns7="c227d4fd-6fee-4d66-951e-1303329e6b9d" targetNamespace="http://schemas.microsoft.com/office/2006/metadata/properties" ma:root="true" ma:fieldsID="3805df05f6b1f6fd4f6eee83136fec03" ns1:_="" ns2:_="" ns3:_="" ns4:_="" ns5:_="" ns6:_="" ns7:_="">
    <xsd:import namespace="http://schemas.microsoft.com/sharepoint/v3"/>
    <xsd:import namespace="3f9812e8-f9bc-41f9-81fe-376cdc75b746"/>
    <xsd:import namespace="5aa14257-579e-4a1f-bbbb-3c8dd7393476"/>
    <xsd:import namespace="1fc47be7-e242-49d7-8745-326dae84948d"/>
    <xsd:import namespace="b31ad1b1-3f52-4d85-9ee6-68eeea8ecdcd"/>
    <xsd:import namespace="0bc7c0dc-e0e5-454a-a5a8-5041c22ec7ad"/>
    <xsd:import namespace="c227d4fd-6fee-4d66-951e-1303329e6b9d"/>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element ref="ns2:Ansvarligafdeling" minOccurs="0"/>
                <xsd:element ref="ns3:Forfattere" minOccurs="0"/>
                <xsd:element ref="ns2:Rettighedsgruppe"/>
                <xsd:element ref="ns3:Sprogvalg" minOccurs="0"/>
                <xsd:element ref="ns3:Listekode" minOccurs="0"/>
                <xsd:element ref="ns3:Nummer" minOccurs="0"/>
                <xsd:element ref="ns3:Noegleord" minOccurs="0"/>
                <xsd:element ref="ns3:Informationsserie" minOccurs="0"/>
                <xsd:element ref="ns3:Bekraeftelsesdato" minOccurs="0"/>
                <xsd:element ref="ns3:Revisionsdato" minOccurs="0"/>
                <xsd:element ref="ns2:Afsender" minOccurs="0"/>
                <xsd:element ref="ns4:Arkiveringsdato"/>
                <xsd:element ref="ns2:Ingen_x0020_besked_x0020_ved_x0020_arkivering" minOccurs="0"/>
                <xsd:element ref="ns2:HideInRollups" minOccurs="0"/>
                <xsd:element ref="ns2:IsHiddenFromRollup" minOccurs="0"/>
                <xsd:element ref="ns1:DynamicPublishingContent0" minOccurs="0"/>
                <xsd:element ref="ns1:DynamicPublishingContent1" minOccurs="0"/>
                <xsd:element ref="ns1:DynamicPublishingContent2" minOccurs="0"/>
                <xsd:element ref="ns1:DynamicPublishingContent3" minOccurs="0"/>
                <xsd:element ref="ns1:DynamicPublishingContent4" minOccurs="0"/>
                <xsd:element ref="ns1:DynamicPublishingContent5" minOccurs="0"/>
                <xsd:element ref="ns3:Sorteringsorden" minOccurs="0"/>
                <xsd:element ref="ns2:EnclosureFor" minOccurs="0"/>
                <xsd:element ref="ns2:GammelURL" minOccurs="0"/>
                <xsd:element ref="ns2:NetSkabelonValue" minOccurs="0"/>
                <xsd:element ref="ns5:Projekter" minOccurs="0"/>
                <xsd:element ref="ns6:WebInfoSubjects" minOccurs="0"/>
                <xsd:element ref="ns6:HitCount" minOccurs="0"/>
                <xsd:element ref="ns6:DisplayComments"/>
                <xsd:element ref="ns6:AllowComments"/>
                <xsd:element ref="ns6:PermalinkID" minOccurs="0"/>
                <xsd:element ref="ns7:WebInfoMultiSele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Beskrivelse" ma:internalName="Comments">
      <xsd:simpleType>
        <xsd:restriction base="dms:Note">
          <xsd:maxLength value="255"/>
        </xsd:restriction>
      </xsd:simpleType>
    </xsd:element>
    <xsd:element name="PublishingStartDate" ma:index="9" nillable="true" ma:displayName="Startdato for planlægning" ma:description="" ma:internalName="PublishingStartDate">
      <xsd:simpleType>
        <xsd:restriction base="dms:Unknown"/>
      </xsd:simpleType>
    </xsd:element>
    <xsd:element name="PublishingExpirationDate" ma:index="10" nillable="true" ma:displayName="Slutdato for planlægning" ma:description="" ma:internalName="PublishingExpirationDate">
      <xsd:simpleType>
        <xsd:restriction base="dms:Unknown"/>
      </xsd:simpleType>
    </xsd:element>
    <xsd:element name="PublishingContact" ma:index="11" nillable="true" ma:displayName="Kontaktperson" ma:descripti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description="" ma:internalName="PublishingContactEmail">
      <xsd:simpleType>
        <xsd:restriction base="dms:Text">
          <xsd:maxLength value="255"/>
        </xsd:restriction>
      </xsd:simpleType>
    </xsd:element>
    <xsd:element name="PublishingContactName" ma:index="13" nillable="true" ma:displayName="Navn på kontaktperson" ma:description="" ma:internalName="PublishingContactName">
      <xsd:simpleType>
        <xsd:restriction base="dms:Text">
          <xsd:maxLength value="255"/>
        </xsd:restriction>
      </xsd:simpleType>
    </xsd:element>
    <xsd:element name="PublishingContactPicture" ma:index="14" nillable="true" ma:displayName="Billede af kontaktperson" ma:descripti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description=""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description=""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descrip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description=""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description="" ma:internalName="PublishingPageImage">
      <xsd:simpleType>
        <xsd:restriction base="dms:Unknown"/>
      </xsd:simpleType>
    </xsd:element>
    <xsd:element name="PublishingPageContent" ma:index="21" nillable="true" ma:displayName="Sideindhold" ma:description="" ma:internalName="PublishingPageContent">
      <xsd:simpleType>
        <xsd:restriction base="dms:Unknown"/>
      </xsd:simpleType>
    </xsd:element>
    <xsd:element name="SummaryLinks" ma:index="22" nillable="true" ma:displayName="Oversigtshyperlinks" ma:description="" ma:internalName="SummaryLinks">
      <xsd:simpleType>
        <xsd:restriction base="dms:Unknown"/>
      </xsd:simpleType>
    </xsd:element>
    <xsd:element name="ArticleByLine" ma:index="23" nillable="true" ma:displayName="Forfatterlinje" ma:description="" ma:internalName="ArticleByLine">
      <xsd:simpleType>
        <xsd:restriction base="dms:Text">
          <xsd:maxLength value="255"/>
        </xsd:restriction>
      </xsd:simpleType>
    </xsd:element>
    <xsd:element name="ArticleStartDate" ma:index="24" nillable="true" ma:displayName="Artikeldato" ma:description="" ma:format="DateOnly" ma:internalName="ArticleStartDate">
      <xsd:simpleType>
        <xsd:restriction base="dms:DateTime"/>
      </xsd:simpleType>
    </xsd:element>
    <xsd:element name="PublishingImageCaption" ma:index="25" nillable="true" ma:displayName="Billedtekst" ma:description="" ma:internalName="PublishingImageCaption">
      <xsd:simpleType>
        <xsd:restriction base="dms:Unknown"/>
      </xsd:simpleType>
    </xsd:element>
    <xsd:element name="HeaderStyleDefinitions" ma:index="26" nillable="true" ma:displayName="Typografidefinitioner" ma:description="" ma:hidden="true" ma:internalName="HeaderStyleDefinitions">
      <xsd:simpleType>
        <xsd:restriction base="dms:Unknown"/>
      </xsd:simpleType>
    </xsd:element>
    <xsd:element name="DynamicPublishingContent0" ma:index="42" nillable="true" ma:displayName="Dynamisk sideindhold (1)" ma:hidden="true" ma:internalName="DynamicPublishingContent0">
      <xsd:simpleType>
        <xsd:restriction base="dms:Unknown"/>
      </xsd:simpleType>
    </xsd:element>
    <xsd:element name="DynamicPublishingContent1" ma:index="43" nillable="true" ma:displayName="Dynamisk sideindhold (2)" ma:hidden="true" ma:internalName="DynamicPublishingContent1">
      <xsd:simpleType>
        <xsd:restriction base="dms:Unknown"/>
      </xsd:simpleType>
    </xsd:element>
    <xsd:element name="DynamicPublishingContent2" ma:index="44" nillable="true" ma:displayName="Dynamisk sideindhold (3)" ma:hidden="true" ma:internalName="DynamicPublishingContent2">
      <xsd:simpleType>
        <xsd:restriction base="dms:Unknown"/>
      </xsd:simpleType>
    </xsd:element>
    <xsd:element name="DynamicPublishingContent3" ma:index="45" nillable="true" ma:displayName="Dynamisk sideindhold (4)" ma:hidden="true" ma:internalName="DynamicPublishingContent3">
      <xsd:simpleType>
        <xsd:restriction base="dms:Unknown"/>
      </xsd:simpleType>
    </xsd:element>
    <xsd:element name="DynamicPublishingContent4" ma:index="46" nillable="true" ma:displayName="Dynamisk sideindhold (5)" ma:hidden="true" ma:internalName="DynamicPublishingContent4">
      <xsd:simpleType>
        <xsd:restriction base="dms:Unknown"/>
      </xsd:simpleType>
    </xsd:element>
    <xsd:element name="DynamicPublishingContent5" ma:index="47" nillable="true" ma:displayName="Dynamisk sideindhold (6)" ma:hidden="true" ma:internalName="DynamicPublishingContent5">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9812e8-f9bc-41f9-81fe-376cdc75b746" elementFormDefault="qualified">
    <xsd:import namespace="http://schemas.microsoft.com/office/2006/documentManagement/types"/>
    <xsd:import namespace="http://schemas.microsoft.com/office/infopath/2007/PartnerControls"/>
    <xsd:element name="Ansvarligafdeling" ma:index="27" nillable="true" ma:displayName="Ansvarlig afdeling" ma:list="2b5a13a3-256c-433f-bc8b-bde4d05df095" ma:internalName="Ansvarligafdeling" ma:showField="Title" ma:web="303eeafb-7dff-46db-9396-e9c651f530ea">
      <xsd:simpleType>
        <xsd:restriction base="dms:Lookup"/>
      </xsd:simpleType>
    </xsd:element>
    <xsd:element name="Rettighedsgruppe" ma:index="29" ma:displayName="Rettighedsgruppe" ma:default="2;#Basis" ma:list="{cd861654-9942-42cc-b4e8-22e2eb33fafe}" ma:internalName="Rettighedsgruppe" ma:readOnly="false" ma:showField="Title" ma:web="303eeafb-7dff-46db-9396-e9c651f530ea">
      <xsd:simpleType>
        <xsd:restriction base="dms:Lookup"/>
      </xsd:simpleType>
    </xsd:element>
    <xsd:element name="Afsender" ma:index="37" nillable="true" ma:displayName="Afsender" ma:default="2;#Landscentret" ma:list="b497b606-9a6f-4593-a3de-acb9bcbea154" ma:internalName="Afsender" ma:showField="LinkTitleNoMenu" ma:web="303eeafb-7dff-46db-9396-e9c651f530ea">
      <xsd:simpleType>
        <xsd:restriction base="dms:Lookup"/>
      </xsd:simpleType>
    </xsd:element>
    <xsd:element name="Ingen_x0020_besked_x0020_ved_x0020_arkivering" ma:index="39" nillable="true" ma:displayName="Ingen besked ved arkivering" ma:default="0" ma:description="Klik her, for ikke at modtage en besked, når dokumentet når sin udløbsdato" ma:internalName="Ingen_x0020_besked_x0020_ved_x0020_arkivering">
      <xsd:simpleType>
        <xsd:restriction base="dms:Boolean"/>
      </xsd:simpleType>
    </xsd:element>
    <xsd:element name="HideInRollups" ma:index="40" nillable="true" ma:displayName="Skjul i artikellister" ma:default="0" ma:description="Klik her for at skjule siden i artikellister" ma:internalName="HideInRollups">
      <xsd:simpleType>
        <xsd:restriction base="dms:Boolean"/>
      </xsd:simpleType>
    </xsd:element>
    <xsd:element name="IsHiddenFromRollup" ma:index="41" nillable="true" ma:displayName="Skjult i artikellister (system)" ma:decimals="0" ma:default="0" ma:description="Understøtter infrastrukturen" ma:internalName="IsHiddenFromRollup">
      <xsd:simpleType>
        <xsd:restriction base="dms:Number"/>
      </xsd:simpleType>
    </xsd:element>
    <xsd:element name="EnclosureFor" ma:index="49" nillable="true" ma:displayName="Bilag til" ma:description="Peger på bilagets moderdokument" ma:internalName="EnclosureFor">
      <xsd:complexType>
        <xsd:complexContent>
          <xsd:extension base="dms:URL">
            <xsd:sequence>
              <xsd:element name="Url" type="dms:ValidUrl" minOccurs="0" nillable="true"/>
              <xsd:element name="Description" type="xsd:string" nillable="true"/>
            </xsd:sequence>
          </xsd:extension>
        </xsd:complexContent>
      </xsd:complexType>
    </xsd:element>
    <xsd:element name="GammelURL" ma:index="50" nillable="true" ma:displayName="Gammel URL" ma:description="Tidligere placering på landbrugsinfo" ma:internalName="GammelURL">
      <xsd:simpleType>
        <xsd:restriction base="dms:Text">
          <xsd:maxLength value="255"/>
        </xsd:restriction>
      </xsd:simpleType>
    </xsd:element>
    <xsd:element name="NetSkabelonValue" ma:index="51" nillable="true" ma:displayName="NetSkabelon værdier" ma:internalName="NetSkabelonValu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a14257-579e-4a1f-bbbb-3c8dd7393476" elementFormDefault="qualified">
    <xsd:import namespace="http://schemas.microsoft.com/office/2006/documentManagement/types"/>
    <xsd:import namespace="http://schemas.microsoft.com/office/infopath/2007/PartnerControls"/>
    <xsd:element name="Forfattere" ma:index="28" nillable="true" ma:displayName="Forfattere" ma:list="UserInfo" ma:SharePointGroup="0" ma:internalName="Forfatter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progvalg" ma:index="30" nillable="true" ma:displayName="Sprogvalg" ma:default="2;#Dansk" ma:list="{358abd4b-6f7b-4eaf-9a01-7f8bac3f95ef}" ma:internalName="Sprogvalg" ma:showField="Title" ma:web="303eeafb-7dff-46db-9396-e9c651f530ea">
      <xsd:simpleType>
        <xsd:restriction base="dms:Lookup"/>
      </xsd:simpleType>
    </xsd:element>
    <xsd:element name="Listekode" ma:index="31" nillable="true" ma:displayName="Listekode" ma:internalName="Listekode">
      <xsd:simpleType>
        <xsd:restriction base="dms:Text">
          <xsd:maxLength value="255"/>
        </xsd:restriction>
      </xsd:simpleType>
    </xsd:element>
    <xsd:element name="Nummer" ma:index="32" nillable="true" ma:displayName="Nummer" ma:internalName="Nummer">
      <xsd:simpleType>
        <xsd:restriction base="dms:Text">
          <xsd:maxLength value="255"/>
        </xsd:restriction>
      </xsd:simpleType>
    </xsd:element>
    <xsd:element name="Noegleord" ma:index="33" nillable="true" ma:displayName="Nøgleord" ma:internalName="Noegleord">
      <xsd:simpleType>
        <xsd:restriction base="dms:Text">
          <xsd:maxLength value="255"/>
        </xsd:restriction>
      </xsd:simpleType>
    </xsd:element>
    <xsd:element name="Informationsserie" ma:index="34" nillable="true" ma:displayName="Historisk informationsserie" ma:internalName="Informationsserie">
      <xsd:simpleType>
        <xsd:restriction base="dms:Text">
          <xsd:maxLength value="255"/>
        </xsd:restriction>
      </xsd:simpleType>
    </xsd:element>
    <xsd:element name="Bekraeftelsesdato" ma:index="35" nillable="true" ma:displayName="Bekræftelsesdato" ma:format="DateTime" ma:internalName="Bekraeftelsesdato">
      <xsd:simpleType>
        <xsd:restriction base="dms:DateTime"/>
      </xsd:simpleType>
    </xsd:element>
    <xsd:element name="Revisionsdato" ma:index="36" nillable="true" ma:displayName="Revisionsdato" ma:format="DateTime" ma:internalName="Revisionsdato">
      <xsd:simpleType>
        <xsd:restriction base="dms:DateTime"/>
      </xsd:simpleType>
    </xsd:element>
    <xsd:element name="Sorteringsorden" ma:index="48" nillable="true" ma:displayName="Sorteringsorden" ma:decimals="0" ma:internalName="Sorteringsorden">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1fc47be7-e242-49d7-8745-326dae84948d" elementFormDefault="qualified">
    <xsd:import namespace="http://schemas.microsoft.com/office/2006/documentManagement/types"/>
    <xsd:import namespace="http://schemas.microsoft.com/office/infopath/2007/PartnerControls"/>
    <xsd:element name="Arkiveringsdato" ma:index="38" ma:displayName="Arkiveringsdato" ma:format="DateOnly" ma:internalName="Arkiveringsdato">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31ad1b1-3f52-4d85-9ee6-68eeea8ecdcd" elementFormDefault="qualified">
    <xsd:import namespace="http://schemas.microsoft.com/office/2006/documentManagement/types"/>
    <xsd:import namespace="http://schemas.microsoft.com/office/infopath/2007/PartnerControls"/>
    <xsd:element name="Projekter" ma:index="55" nillable="true" ma:displayName="Projekter" ma:list="ecf07d35-95fb-4bda-ad72-e46544058ec2" ma:internalName="Projekter" ma:showField="LinkTitleNoMenu" ma:web="303eeafb-7dff-46db-9396-e9c651f530ea">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bc7c0dc-e0e5-454a-a5a8-5041c22ec7ad" elementFormDefault="qualified">
    <xsd:import namespace="http://schemas.microsoft.com/office/2006/documentManagement/types"/>
    <xsd:import namespace="http://schemas.microsoft.com/office/infopath/2007/PartnerControls"/>
    <xsd:element name="WebInfoSubjects" ma:index="56" nillable="true" ma:displayName="Emneord" ma:description="Knyt emneord til din artikel. Benyttes primært til nyhedsbreve." ma:list="{c1fcffa3-db61-496d-89f0-dea25d970c75}" ma:internalName="WebInfoSubjects" ma:showField="LinkTitleNoMenu" ma:web="303eeafb-7dff-46db-9396-e9c651f530ea">
      <xsd:simpleType>
        <xsd:restriction base="dms:Unknown"/>
      </xsd:simpleType>
    </xsd:element>
    <xsd:element name="HitCount" ma:index="57" nillable="true" ma:displayName="HitCount (system)" ma:decimals="0" ma:default="0" ma:description="Antal gange et dokument er set af en bruger" ma:internalName="HitCount" ma:readOnly="false">
      <xsd:simpleType>
        <xsd:restriction base="dms:Number"/>
      </xsd:simpleType>
    </xsd:element>
    <xsd:element name="DisplayComments" ma:index="60" ma:displayName="Vis kommentarer" ma:default="1" ma:internalName="DisplayComments">
      <xsd:simpleType>
        <xsd:restriction base="dms:Boolean"/>
      </xsd:simpleType>
    </xsd:element>
    <xsd:element name="AllowComments" ma:index="61" ma:displayName="Tillad nye kommentarer" ma:default="1" ma:internalName="AllowComments">
      <xsd:simpleType>
        <xsd:restriction base="dms:Boolean"/>
      </xsd:simpleType>
    </xsd:element>
    <xsd:element name="PermalinkID" ma:index="62" nillable="true" ma:displayName="Permalink ID" ma:description="Unik ID for artiklen som kan benyttes til permalink" ma:internalName="PermalinkID"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27d4fd-6fee-4d66-951e-1303329e6b9d" elementFormDefault="qualified">
    <xsd:import namespace="http://schemas.microsoft.com/office/2006/documentManagement/types"/>
    <xsd:import namespace="http://schemas.microsoft.com/office/infopath/2007/PartnerControls"/>
    <xsd:element name="WebInfoMultiSelect" ma:index="63" nillable="true" ma:displayName="Tilvalg" ma:description="Mulighed for et antal tilvalg gemt i et samlet felt." ma:internalName="WebInfoMultiSelect">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1282E2-4D83-4FCC-9C17-A7BFCB2DB50E}"/>
</file>

<file path=customXml/itemProps2.xml><?xml version="1.0" encoding="utf-8"?>
<ds:datastoreItem xmlns:ds="http://schemas.openxmlformats.org/officeDocument/2006/customXml" ds:itemID="{D0C10A13-3307-4085-978E-B0B3329E00E4}"/>
</file>

<file path=customXml/itemProps3.xml><?xml version="1.0" encoding="utf-8"?>
<ds:datastoreItem xmlns:ds="http://schemas.openxmlformats.org/officeDocument/2006/customXml" ds:itemID="{7A5D7CF9-3234-4F9A-A577-025C7971BC05}"/>
</file>

<file path=customXml/itemProps4.xml><?xml version="1.0" encoding="utf-8"?>
<ds:datastoreItem xmlns:ds="http://schemas.openxmlformats.org/officeDocument/2006/customXml" ds:itemID="{769098EA-C444-4B03-8041-20767FD83A30}"/>
</file>

<file path=docProps/app.xml><?xml version="1.0" encoding="utf-8"?>
<Properties xmlns="http://schemas.openxmlformats.org/officeDocument/2006/extended-properties" xmlns:vt="http://schemas.openxmlformats.org/officeDocument/2006/docPropsVTypes">
  <Template/>
  <TotalTime>0</TotalTime>
  <Words>217</Words>
  <Application>Microsoft Office PowerPoint</Application>
  <PresentationFormat>Skærmshow (4:3)</PresentationFormat>
  <Paragraphs>78</Paragraphs>
  <Slides>13</Slides>
  <Notes>0</Notes>
  <HiddenSlides>0</HiddenSlides>
  <MMClips>0</MMClips>
  <ScaleCrop>false</ScaleCrop>
  <HeadingPairs>
    <vt:vector size="4" baseType="variant">
      <vt:variant>
        <vt:lpstr>Tema</vt:lpstr>
      </vt:variant>
      <vt:variant>
        <vt:i4>1</vt:i4>
      </vt:variant>
      <vt:variant>
        <vt:lpstr>Diastitler</vt:lpstr>
      </vt:variant>
      <vt:variant>
        <vt:i4>13</vt:i4>
      </vt:variant>
    </vt:vector>
  </HeadingPairs>
  <TitlesOfParts>
    <vt:vector size="14" baseType="lpstr">
      <vt:lpstr>Plantekongres2012_med_finansiering</vt:lpstr>
      <vt:lpstr>Værktøjer til registrering i markbruget</vt:lpstr>
      <vt:lpstr>PowerPoint-præsentation</vt:lpstr>
      <vt:lpstr>Mark Mobile</vt:lpstr>
      <vt:lpstr>Mark Mobile – lettere bliver det ikke at komme i gang</vt:lpstr>
      <vt:lpstr>Mark Online</vt:lpstr>
      <vt:lpstr>Udbytte</vt:lpstr>
      <vt:lpstr>Udbytte</vt:lpstr>
      <vt:lpstr>Udbytte</vt:lpstr>
      <vt:lpstr>Udbytte</vt:lpstr>
      <vt:lpstr>Udbytte</vt:lpstr>
      <vt:lpstr>Udbytte</vt:lpstr>
      <vt:lpstr>Udbytte</vt:lpstr>
      <vt:lpstr>Læs mere på www.dlbr.dk/planteit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Værktøjer til registrering i markbruget</dc:title>
  <dc:creator/>
  <cp:lastModifiedBy/>
  <cp:revision>1</cp:revision>
  <dcterms:created xsi:type="dcterms:W3CDTF">2013-01-15T14:21:17Z</dcterms:created>
  <dcterms:modified xsi:type="dcterms:W3CDTF">2013-09-13T09:05:25Z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0x010100C568DB52D9D0A14D9B2FDCC96666E9F2007948130EC3DB064584E219954237AF3900242457EFB8B24247815D688C526CD44D00E4546C6293616748A050CE5F260997AF</vt:lpwstr>
  </property>
  <property fmtid="{D5CDD505-2E9C-101B-9397-08002B2CF9AE}" pid="3" name="HideInRollups">
    <vt:bool>false</vt:bool>
  </property>
  <property fmtid="{D5CDD505-2E9C-101B-9397-08002B2CF9AE}" pid="4" name="Revisionsdato">
    <vt:filetime>2013-03-20T20:45:00Z</vt:filetime>
  </property>
  <property fmtid="{D5CDD505-2E9C-101B-9397-08002B2CF9AE}" pid="5" name="WebInfo_FinansieringsLink">
    <vt:lpwstr>c0c1d3e9-f752-4893-83dd-d9cb42ebfe9b</vt:lpwstr>
  </property>
  <property fmtid="{D5CDD505-2E9C-101B-9397-08002B2CF9AE}" pid="6" name="EnclosureFor">
    <vt:lpwstr/>
  </property>
  <property fmtid="{D5CDD505-2E9C-101B-9397-08002B2CF9AE}" pid="7" name="KnowledgeArticle">
    <vt:bool>false</vt:bool>
  </property>
</Properties>
</file>